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20"/>
  </p:notesMasterIdLst>
  <p:sldIdLst>
    <p:sldId id="257" r:id="rId3"/>
    <p:sldId id="258" r:id="rId4"/>
    <p:sldId id="261" r:id="rId5"/>
    <p:sldId id="256" r:id="rId6"/>
    <p:sldId id="1074" r:id="rId7"/>
    <p:sldId id="1075" r:id="rId8"/>
    <p:sldId id="259" r:id="rId9"/>
    <p:sldId id="1071" r:id="rId10"/>
    <p:sldId id="1072" r:id="rId11"/>
    <p:sldId id="1073" r:id="rId12"/>
    <p:sldId id="264" r:id="rId13"/>
    <p:sldId id="271" r:id="rId14"/>
    <p:sldId id="272" r:id="rId15"/>
    <p:sldId id="273" r:id="rId16"/>
    <p:sldId id="265" r:id="rId17"/>
    <p:sldId id="270" r:id="rId18"/>
    <p:sldId id="266"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6FE"/>
    <a:srgbClr val="024571"/>
    <a:srgbClr val="022F4E"/>
    <a:srgbClr val="02395E"/>
    <a:srgbClr val="1C6AB2"/>
    <a:srgbClr val="011D3B"/>
    <a:srgbClr val="033364"/>
    <a:srgbClr val="0449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01" autoAdjust="0"/>
  </p:normalViewPr>
  <p:slideViewPr>
    <p:cSldViewPr snapToGrid="0">
      <p:cViewPr varScale="1">
        <p:scale>
          <a:sx n="65" d="100"/>
          <a:sy n="65" d="100"/>
        </p:scale>
        <p:origin x="858"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8184B-3AAB-45E9-BDC4-5C8BA12408F5}" type="datetimeFigureOut">
              <a:rPr lang="es-CO" smtClean="0"/>
              <a:t>8/08/2024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C2DDD-4019-4BA2-9DFA-58C66C21CFEE}" type="slidenum">
              <a:rPr lang="es-CO" smtClean="0"/>
              <a:t>‹Nº›</a:t>
            </a:fld>
            <a:endParaRPr lang="es-CO"/>
          </a:p>
        </p:txBody>
      </p:sp>
    </p:spTree>
    <p:extLst>
      <p:ext uri="{BB962C8B-B14F-4D97-AF65-F5344CB8AC3E}">
        <p14:creationId xmlns:p14="http://schemas.microsoft.com/office/powerpoint/2010/main" val="231109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61C2DDD-4019-4BA2-9DFA-58C66C21CFEE}" type="slidenum">
              <a:rPr lang="es-CO" smtClean="0"/>
              <a:t>17</a:t>
            </a:fld>
            <a:endParaRPr lang="es-CO"/>
          </a:p>
        </p:txBody>
      </p:sp>
    </p:spTree>
    <p:extLst>
      <p:ext uri="{BB962C8B-B14F-4D97-AF65-F5344CB8AC3E}">
        <p14:creationId xmlns:p14="http://schemas.microsoft.com/office/powerpoint/2010/main" val="1843817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0.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icial/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5055612-33F1-4D4A-B80D-A69A877D7A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762240" y="3549871"/>
            <a:ext cx="6481157" cy="1555316"/>
          </a:xfrm>
          <a:prstGeom prst="rect">
            <a:avLst/>
          </a:prstGeom>
        </p:spPr>
        <p:txBody>
          <a:bodyPr anchor="b">
            <a:normAutofit/>
          </a:bodyPr>
          <a:lstStyle>
            <a:lvl1pPr algn="l">
              <a:lnSpc>
                <a:spcPts val="5600"/>
              </a:lnSpc>
              <a:defRPr sz="5500" b="1">
                <a:solidFill>
                  <a:schemeClr val="bg1"/>
                </a:solidFill>
                <a:latin typeface="+mn-lt"/>
              </a:defRPr>
            </a:lvl1pPr>
          </a:lstStyle>
          <a:p>
            <a:r>
              <a:rPr lang="es-ES" dirty="0"/>
              <a:t>TÍTULO O NOMBRE DE LA PRESENTACIÓN</a:t>
            </a:r>
            <a:endParaRPr lang="es-CO" dirty="0"/>
          </a:p>
        </p:txBody>
      </p:sp>
      <p:sp>
        <p:nvSpPr>
          <p:cNvPr id="3" name="Subtítulo 2">
            <a:extLst>
              <a:ext uri="{FF2B5EF4-FFF2-40B4-BE49-F238E27FC236}">
                <a16:creationId xmlns:a16="http://schemas.microsoft.com/office/drawing/2014/main" id="{752045EB-9AD1-9232-709C-98C7B5B500F6}"/>
              </a:ext>
            </a:extLst>
          </p:cNvPr>
          <p:cNvSpPr>
            <a:spLocks noGrp="1"/>
          </p:cNvSpPr>
          <p:nvPr>
            <p:ph type="subTitle" idx="1"/>
          </p:nvPr>
        </p:nvSpPr>
        <p:spPr>
          <a:xfrm>
            <a:off x="762240" y="5192212"/>
            <a:ext cx="7063048" cy="435841"/>
          </a:xfrm>
          <a:prstGeom prst="rect">
            <a:avLst/>
          </a:prstGeom>
        </p:spPr>
        <p:txBody>
          <a:bodyPr/>
          <a:lstStyle>
            <a:lvl1pPr marL="0" indent="0" algn="l">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dirty="0"/>
          </a:p>
        </p:txBody>
      </p:sp>
      <p:pic>
        <p:nvPicPr>
          <p:cNvPr id="7" name="Imagen 6">
            <a:extLst>
              <a:ext uri="{FF2B5EF4-FFF2-40B4-BE49-F238E27FC236}">
                <a16:creationId xmlns:a16="http://schemas.microsoft.com/office/drawing/2014/main" id="{EC6AD41C-AAAB-4BC5-BEE5-E7E287BD82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grpSp>
        <p:nvGrpSpPr>
          <p:cNvPr id="17" name="Grupo 16">
            <a:extLst>
              <a:ext uri="{FF2B5EF4-FFF2-40B4-BE49-F238E27FC236}">
                <a16:creationId xmlns:a16="http://schemas.microsoft.com/office/drawing/2014/main" id="{B16BD767-E8E6-432C-B397-5F191572808A}"/>
              </a:ext>
            </a:extLst>
          </p:cNvPr>
          <p:cNvGrpSpPr/>
          <p:nvPr userDrawn="1"/>
        </p:nvGrpSpPr>
        <p:grpSpPr>
          <a:xfrm>
            <a:off x="762240" y="6449275"/>
            <a:ext cx="11429760" cy="311420"/>
            <a:chOff x="762240" y="6544811"/>
            <a:chExt cx="11429760" cy="311420"/>
          </a:xfrm>
        </p:grpSpPr>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BD94F895-D843-495B-8CD5-AAE5F1A7569D}"/>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070EC99-5C04-41A1-850E-2CF0D1822EE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7540535"/>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eguntas">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E4814F-F0F4-6971-C193-EA3C7BB57A8D}"/>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pic>
        <p:nvPicPr>
          <p:cNvPr id="7" name="Gráfico 6">
            <a:extLst>
              <a:ext uri="{FF2B5EF4-FFF2-40B4-BE49-F238E27FC236}">
                <a16:creationId xmlns:a16="http://schemas.microsoft.com/office/drawing/2014/main" id="{17B3078A-8D7F-4C96-B4B7-4627C9CC1D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5" name="Grupo 14">
            <a:extLst>
              <a:ext uri="{FF2B5EF4-FFF2-40B4-BE49-F238E27FC236}">
                <a16:creationId xmlns:a16="http://schemas.microsoft.com/office/drawing/2014/main" id="{30059953-EB0C-4B4D-B0F5-E44F0CCF7A30}"/>
              </a:ext>
            </a:extLst>
          </p:cNvPr>
          <p:cNvGrpSpPr/>
          <p:nvPr userDrawn="1"/>
        </p:nvGrpSpPr>
        <p:grpSpPr>
          <a:xfrm>
            <a:off x="762240" y="6449275"/>
            <a:ext cx="11429760" cy="311420"/>
            <a:chOff x="762240" y="6544811"/>
            <a:chExt cx="11429760" cy="311420"/>
          </a:xfrm>
        </p:grpSpPr>
        <p:sp>
          <p:nvSpPr>
            <p:cNvPr id="16" name="Subtítulo 2">
              <a:extLst>
                <a:ext uri="{FF2B5EF4-FFF2-40B4-BE49-F238E27FC236}">
                  <a16:creationId xmlns:a16="http://schemas.microsoft.com/office/drawing/2014/main" id="{52F69393-AF23-40B9-90BB-46C9FA9AB8CC}"/>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B9F417D7-BC9C-41C2-8A15-4C63E2A1F079}"/>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D625AA67-C637-46D3-A759-B1181C204F01}"/>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CF33886-9289-4FA3-A2BD-98B48A6288C3}"/>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1" name="Imagen 20">
            <a:extLst>
              <a:ext uri="{FF2B5EF4-FFF2-40B4-BE49-F238E27FC236}">
                <a16:creationId xmlns:a16="http://schemas.microsoft.com/office/drawing/2014/main" id="{63408129-5D9F-4D66-807B-2E7C14A2F7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0517" y="162492"/>
            <a:ext cx="2918669" cy="964730"/>
          </a:xfrm>
          <a:prstGeom prst="rect">
            <a:avLst/>
          </a:prstGeom>
        </p:spPr>
      </p:pic>
      <p:grpSp>
        <p:nvGrpSpPr>
          <p:cNvPr id="2" name="Grupo 1">
            <a:extLst>
              <a:ext uri="{FF2B5EF4-FFF2-40B4-BE49-F238E27FC236}">
                <a16:creationId xmlns:a16="http://schemas.microsoft.com/office/drawing/2014/main" id="{4EA66D6A-43F4-4865-ACA4-E30B3F0E33A8}"/>
              </a:ext>
            </a:extLst>
          </p:cNvPr>
          <p:cNvGrpSpPr/>
          <p:nvPr userDrawn="1"/>
        </p:nvGrpSpPr>
        <p:grpSpPr>
          <a:xfrm>
            <a:off x="4293764" y="2188507"/>
            <a:ext cx="3531220" cy="1702097"/>
            <a:chOff x="2528154" y="2188507"/>
            <a:chExt cx="3531220" cy="1702097"/>
          </a:xfrm>
        </p:grpSpPr>
        <p:pic>
          <p:nvPicPr>
            <p:cNvPr id="1026" name="Picture 2" descr="CERTIFICADO ISO 9001:2015 BUREAU VERITAS – JAR | Ildefonso Rosa Ramírez e  Hijos S.L.">
              <a:extLst>
                <a:ext uri="{FF2B5EF4-FFF2-40B4-BE49-F238E27FC236}">
                  <a16:creationId xmlns:a16="http://schemas.microsoft.com/office/drawing/2014/main" id="{036B3638-4D65-4B13-A118-D75191BE2225}"/>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ERTIFICADO ISO 9001:2015 BUREAU VERITAS – JAR | Ildefonso Rosa Ramírez e  Hijos S.L.">
              <a:extLst>
                <a:ext uri="{FF2B5EF4-FFF2-40B4-BE49-F238E27FC236}">
                  <a16:creationId xmlns:a16="http://schemas.microsoft.com/office/drawing/2014/main" id="{AD39CB6D-82A7-4E92-A012-676F185402CF}"/>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9E84BF64-411B-45E4-A177-F550305FF7C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spTree>
    <p:extLst>
      <p:ext uri="{BB962C8B-B14F-4D97-AF65-F5344CB8AC3E}">
        <p14:creationId xmlns:p14="http://schemas.microsoft.com/office/powerpoint/2010/main" val="1846703401"/>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49AE846-9637-421E-BB73-A63C07AAAB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ítulo 1">
            <a:extLst>
              <a:ext uri="{FF2B5EF4-FFF2-40B4-BE49-F238E27FC236}">
                <a16:creationId xmlns:a16="http://schemas.microsoft.com/office/drawing/2014/main" id="{A4E0154D-AFEB-4F9B-B88E-7E328A0F92D3}"/>
              </a:ext>
            </a:extLst>
          </p:cNvPr>
          <p:cNvSpPr>
            <a:spLocks noGrp="1"/>
          </p:cNvSpPr>
          <p:nvPr>
            <p:ph type="ctrTitle" hasCustomPrompt="1"/>
          </p:nvPr>
        </p:nvSpPr>
        <p:spPr>
          <a:xfrm>
            <a:off x="801699" y="3844883"/>
            <a:ext cx="10648775" cy="1277750"/>
          </a:xfrm>
          <a:prstGeom prst="rect">
            <a:avLst/>
          </a:prstGeom>
        </p:spPr>
        <p:txBody>
          <a:bodyPr anchor="b">
            <a:noAutofit/>
          </a:bodyPr>
          <a:lstStyle>
            <a:lvl1pPr algn="ctr">
              <a:lnSpc>
                <a:spcPts val="5600"/>
              </a:lnSpc>
              <a:defRPr sz="10000" b="1">
                <a:solidFill>
                  <a:srgbClr val="CEE6FE"/>
                </a:solidFill>
                <a:latin typeface="+mn-lt"/>
              </a:defRPr>
            </a:lvl1pPr>
          </a:lstStyle>
          <a:p>
            <a:r>
              <a:rPr lang="es-ES" dirty="0"/>
              <a:t>Gracias</a:t>
            </a:r>
            <a:endParaRPr lang="es-CO" dirty="0"/>
          </a:p>
        </p:txBody>
      </p:sp>
      <p:grpSp>
        <p:nvGrpSpPr>
          <p:cNvPr id="11" name="Grupo 10">
            <a:extLst>
              <a:ext uri="{FF2B5EF4-FFF2-40B4-BE49-F238E27FC236}">
                <a16:creationId xmlns:a16="http://schemas.microsoft.com/office/drawing/2014/main" id="{2CCA17BF-297F-49C9-905B-331D6B2F2E0E}"/>
              </a:ext>
            </a:extLst>
          </p:cNvPr>
          <p:cNvGrpSpPr/>
          <p:nvPr userDrawn="1"/>
        </p:nvGrpSpPr>
        <p:grpSpPr>
          <a:xfrm>
            <a:off x="762240" y="6462923"/>
            <a:ext cx="11429760" cy="311420"/>
            <a:chOff x="762240" y="6544811"/>
            <a:chExt cx="11429760" cy="311420"/>
          </a:xfrm>
        </p:grpSpPr>
        <p:sp>
          <p:nvSpPr>
            <p:cNvPr id="12" name="Subtítulo 2">
              <a:extLst>
                <a:ext uri="{FF2B5EF4-FFF2-40B4-BE49-F238E27FC236}">
                  <a16:creationId xmlns:a16="http://schemas.microsoft.com/office/drawing/2014/main" id="{DA284306-DD0A-4F77-A36F-1EA8D7D1FA51}"/>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3" name="Subtítulo 2">
              <a:extLst>
                <a:ext uri="{FF2B5EF4-FFF2-40B4-BE49-F238E27FC236}">
                  <a16:creationId xmlns:a16="http://schemas.microsoft.com/office/drawing/2014/main" id="{1EF2A760-C33A-47E7-BCF4-920B95E30B50}"/>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5" name="Conector recto 14">
              <a:extLst>
                <a:ext uri="{FF2B5EF4-FFF2-40B4-BE49-F238E27FC236}">
                  <a16:creationId xmlns:a16="http://schemas.microsoft.com/office/drawing/2014/main" id="{2D891D4F-C310-44B1-A256-5DE14E824FC4}"/>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4BEAB17E-4A80-4E9D-A2DB-8FEE17F37E2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Gráfico 17">
            <a:extLst>
              <a:ext uri="{FF2B5EF4-FFF2-40B4-BE49-F238E27FC236}">
                <a16:creationId xmlns:a16="http://schemas.microsoft.com/office/drawing/2014/main" id="{5267CEAE-CF95-4918-81A3-9616DA95A69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1685"/>
          <a:stretch/>
        </p:blipFill>
        <p:spPr>
          <a:xfrm>
            <a:off x="5681899" y="5408822"/>
            <a:ext cx="5171630" cy="923467"/>
          </a:xfrm>
          <a:prstGeom prst="rect">
            <a:avLst/>
          </a:prstGeom>
        </p:spPr>
      </p:pic>
      <p:pic>
        <p:nvPicPr>
          <p:cNvPr id="3" name="Imagen 2">
            <a:extLst>
              <a:ext uri="{FF2B5EF4-FFF2-40B4-BE49-F238E27FC236}">
                <a16:creationId xmlns:a16="http://schemas.microsoft.com/office/drawing/2014/main" id="{80DFBDA6-7F81-49AB-9E42-3969BA6821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2511" y="728501"/>
            <a:ext cx="2106979" cy="2908460"/>
          </a:xfrm>
          <a:prstGeom prst="rect">
            <a:avLst/>
          </a:prstGeom>
        </p:spPr>
      </p:pic>
      <p:pic>
        <p:nvPicPr>
          <p:cNvPr id="14" name="Gráfico 13">
            <a:extLst>
              <a:ext uri="{FF2B5EF4-FFF2-40B4-BE49-F238E27FC236}">
                <a16:creationId xmlns:a16="http://schemas.microsoft.com/office/drawing/2014/main" id="{8B1204E5-ABAB-4877-9E0C-081852CDF9C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2319"/>
          <a:stretch/>
        </p:blipFill>
        <p:spPr>
          <a:xfrm>
            <a:off x="10853530" y="5408822"/>
            <a:ext cx="1338469" cy="923467"/>
          </a:xfrm>
          <a:prstGeom prst="rect">
            <a:avLst/>
          </a:prstGeom>
        </p:spPr>
      </p:pic>
    </p:spTree>
    <p:extLst>
      <p:ext uri="{BB962C8B-B14F-4D97-AF65-F5344CB8AC3E}">
        <p14:creationId xmlns:p14="http://schemas.microsoft.com/office/powerpoint/2010/main" val="1941735350"/>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Inicial/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A41A28B-B579-43BF-85BC-EE22546314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762240" y="3549871"/>
            <a:ext cx="6481157" cy="1555316"/>
          </a:xfrm>
          <a:prstGeom prst="rect">
            <a:avLst/>
          </a:prstGeom>
        </p:spPr>
        <p:txBody>
          <a:bodyPr anchor="b">
            <a:normAutofit/>
          </a:bodyPr>
          <a:lstStyle>
            <a:lvl1pPr algn="l">
              <a:lnSpc>
                <a:spcPts val="5600"/>
              </a:lnSpc>
              <a:defRPr sz="5500" b="1">
                <a:solidFill>
                  <a:schemeClr val="bg1"/>
                </a:solidFill>
                <a:latin typeface="+mn-lt"/>
              </a:defRPr>
            </a:lvl1pPr>
          </a:lstStyle>
          <a:p>
            <a:r>
              <a:rPr lang="es-ES" dirty="0"/>
              <a:t>TÍTULO O NOMBRE DE LA PRESENTACIÓN</a:t>
            </a:r>
            <a:endParaRPr lang="es-CO" dirty="0"/>
          </a:p>
        </p:txBody>
      </p:sp>
      <p:sp>
        <p:nvSpPr>
          <p:cNvPr id="3" name="Subtítulo 2">
            <a:extLst>
              <a:ext uri="{FF2B5EF4-FFF2-40B4-BE49-F238E27FC236}">
                <a16:creationId xmlns:a16="http://schemas.microsoft.com/office/drawing/2014/main" id="{752045EB-9AD1-9232-709C-98C7B5B500F6}"/>
              </a:ext>
            </a:extLst>
          </p:cNvPr>
          <p:cNvSpPr>
            <a:spLocks noGrp="1"/>
          </p:cNvSpPr>
          <p:nvPr>
            <p:ph type="subTitle" idx="1"/>
          </p:nvPr>
        </p:nvSpPr>
        <p:spPr>
          <a:xfrm>
            <a:off x="762240" y="5192212"/>
            <a:ext cx="7063048" cy="435841"/>
          </a:xfrm>
          <a:prstGeom prst="rect">
            <a:avLst/>
          </a:prstGeom>
        </p:spPr>
        <p:txBody>
          <a:bodyPr/>
          <a:lstStyle>
            <a:lvl1pPr marL="0" indent="0" algn="l">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pic>
        <p:nvPicPr>
          <p:cNvPr id="7" name="Imagen 6">
            <a:extLst>
              <a:ext uri="{FF2B5EF4-FFF2-40B4-BE49-F238E27FC236}">
                <a16:creationId xmlns:a16="http://schemas.microsoft.com/office/drawing/2014/main" id="{EC6AD41C-AAAB-4BC5-BEE5-E7E287BD82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grpSp>
        <p:nvGrpSpPr>
          <p:cNvPr id="17" name="Grupo 16">
            <a:extLst>
              <a:ext uri="{FF2B5EF4-FFF2-40B4-BE49-F238E27FC236}">
                <a16:creationId xmlns:a16="http://schemas.microsoft.com/office/drawing/2014/main" id="{B16BD767-E8E6-432C-B397-5F191572808A}"/>
              </a:ext>
            </a:extLst>
          </p:cNvPr>
          <p:cNvGrpSpPr/>
          <p:nvPr userDrawn="1"/>
        </p:nvGrpSpPr>
        <p:grpSpPr>
          <a:xfrm>
            <a:off x="762240" y="6449275"/>
            <a:ext cx="11429760" cy="311420"/>
            <a:chOff x="762240" y="6544811"/>
            <a:chExt cx="11429760" cy="311420"/>
          </a:xfrm>
        </p:grpSpPr>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BD94F895-D843-495B-8CD5-AAE5F1A7569D}"/>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070EC99-5C04-41A1-850E-2CF0D1822EE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CuadroTexto 3">
            <a:extLst>
              <a:ext uri="{FF2B5EF4-FFF2-40B4-BE49-F238E27FC236}">
                <a16:creationId xmlns:a16="http://schemas.microsoft.com/office/drawing/2014/main" id="{79A1DF78-F7AA-0B4F-9B4D-A6BCD5AE8B40}"/>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6" name="CuadroTexto 5">
            <a:extLst>
              <a:ext uri="{FF2B5EF4-FFF2-40B4-BE49-F238E27FC236}">
                <a16:creationId xmlns:a16="http://schemas.microsoft.com/office/drawing/2014/main" id="{16A42714-2444-605E-AD78-A3054833028B}"/>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8" name="CuadroTexto 7">
            <a:extLst>
              <a:ext uri="{FF2B5EF4-FFF2-40B4-BE49-F238E27FC236}">
                <a16:creationId xmlns:a16="http://schemas.microsoft.com/office/drawing/2014/main" id="{8611738B-5AAB-4F2A-9330-28CA2B633FC8}"/>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3382344166"/>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808F0ABA-1C72-0357-89C3-3541C488C417}"/>
              </a:ext>
            </a:extLst>
          </p:cNvPr>
          <p:cNvSpPr>
            <a:spLocks noGrp="1"/>
          </p:cNvSpPr>
          <p:nvPr>
            <p:ph type="ctrTitle" hasCustomPrompt="1"/>
          </p:nvPr>
        </p:nvSpPr>
        <p:spPr>
          <a:xfrm>
            <a:off x="547785" y="253537"/>
            <a:ext cx="7063048" cy="794701"/>
          </a:xfrm>
          <a:prstGeom prst="rect">
            <a:avLst/>
          </a:prstGeom>
        </p:spPr>
        <p:txBody>
          <a:bodyPr anchor="b">
            <a:normAutofit/>
          </a:bodyPr>
          <a:lstStyle>
            <a:lvl1pPr algn="l">
              <a:lnSpc>
                <a:spcPts val="5600"/>
              </a:lnSpc>
              <a:defRPr sz="5500" b="1">
                <a:solidFill>
                  <a:schemeClr val="tx1">
                    <a:lumMod val="65000"/>
                    <a:lumOff val="35000"/>
                  </a:schemeClr>
                </a:solidFill>
                <a:latin typeface="+mn-lt"/>
              </a:defRPr>
            </a:lvl1pPr>
          </a:lstStyle>
          <a:p>
            <a:r>
              <a:rPr lang="es-ES" dirty="0"/>
              <a:t>AGENDA</a:t>
            </a:r>
            <a:endParaRPr lang="es-CO" dirty="0"/>
          </a:p>
        </p:txBody>
      </p:sp>
      <p:pic>
        <p:nvPicPr>
          <p:cNvPr id="4" name="Gráfico 3">
            <a:extLst>
              <a:ext uri="{FF2B5EF4-FFF2-40B4-BE49-F238E27FC236}">
                <a16:creationId xmlns:a16="http://schemas.microsoft.com/office/drawing/2014/main" id="{8F23F3CD-8FA5-4E50-8A23-3BE0471563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
        <p:nvSpPr>
          <p:cNvPr id="12" name="Subtítulo 2">
            <a:extLst>
              <a:ext uri="{FF2B5EF4-FFF2-40B4-BE49-F238E27FC236}">
                <a16:creationId xmlns:a16="http://schemas.microsoft.com/office/drawing/2014/main" id="{4960494F-3690-499B-B162-4BF62DDFCFAC}"/>
              </a:ext>
            </a:extLst>
          </p:cNvPr>
          <p:cNvSpPr>
            <a:spLocks noGrp="1"/>
          </p:cNvSpPr>
          <p:nvPr>
            <p:ph type="subTitle" idx="1"/>
          </p:nvPr>
        </p:nvSpPr>
        <p:spPr>
          <a:xfrm>
            <a:off x="547785" y="1095345"/>
            <a:ext cx="7063048" cy="396219"/>
          </a:xfrm>
          <a:prstGeom prst="rect">
            <a:avLst/>
          </a:prstGeom>
        </p:spPr>
        <p:txBody>
          <a:bodyPr/>
          <a:lstStyle>
            <a:lvl1pPr marL="0" indent="0" algn="l">
              <a:buNone/>
              <a:defRPr sz="2000">
                <a:solidFill>
                  <a:schemeClr val="tx1">
                    <a:lumMod val="65000"/>
                    <a:lumOff val="3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grpSp>
        <p:nvGrpSpPr>
          <p:cNvPr id="15" name="Grupo 14">
            <a:extLst>
              <a:ext uri="{FF2B5EF4-FFF2-40B4-BE49-F238E27FC236}">
                <a16:creationId xmlns:a16="http://schemas.microsoft.com/office/drawing/2014/main" id="{A7212D13-6548-4136-A09A-5F077AD7FB3C}"/>
              </a:ext>
            </a:extLst>
          </p:cNvPr>
          <p:cNvGrpSpPr/>
          <p:nvPr userDrawn="1"/>
        </p:nvGrpSpPr>
        <p:grpSpPr>
          <a:xfrm>
            <a:off x="506841" y="6449275"/>
            <a:ext cx="11685159" cy="311420"/>
            <a:chOff x="721296" y="6544811"/>
            <a:chExt cx="11685159" cy="311420"/>
          </a:xfrm>
        </p:grpSpPr>
        <p:sp>
          <p:nvSpPr>
            <p:cNvPr id="16" name="Subtítulo 2">
              <a:extLst>
                <a:ext uri="{FF2B5EF4-FFF2-40B4-BE49-F238E27FC236}">
                  <a16:creationId xmlns:a16="http://schemas.microsoft.com/office/drawing/2014/main" id="{1216F2FF-54FA-490F-A90D-1CE0FB0890E6}"/>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01354925-2BDE-4CF4-823D-9B053BB30EE0}"/>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BBFBAD6-D444-4D9F-8474-E06FEF01298A}"/>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E1FB0AE0-5151-4ABC-AC25-1414DCFC72D0}"/>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D2359986-F399-1A68-27F8-A5D4ACBCCAB4}"/>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6" name="CuadroTexto 5">
            <a:extLst>
              <a:ext uri="{FF2B5EF4-FFF2-40B4-BE49-F238E27FC236}">
                <a16:creationId xmlns:a16="http://schemas.microsoft.com/office/drawing/2014/main" id="{11E33BFB-7C01-FFE3-17CD-9BF315432290}"/>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7" name="CuadroTexto 6">
            <a:extLst>
              <a:ext uri="{FF2B5EF4-FFF2-40B4-BE49-F238E27FC236}">
                <a16:creationId xmlns:a16="http://schemas.microsoft.com/office/drawing/2014/main" id="{34B41CB5-BCAE-EEAA-78F8-EB9D88F37C5B}"/>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1549657267"/>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0" name="Título 1">
            <a:extLst>
              <a:ext uri="{FF2B5EF4-FFF2-40B4-BE49-F238E27FC236}">
                <a16:creationId xmlns:a16="http://schemas.microsoft.com/office/drawing/2014/main" id="{1B376F43-49CC-B738-5749-D2B234A49A35}"/>
              </a:ext>
            </a:extLst>
          </p:cNvPr>
          <p:cNvSpPr>
            <a:spLocks noGrp="1"/>
          </p:cNvSpPr>
          <p:nvPr>
            <p:ph type="ctrTitle" hasCustomPrompt="1"/>
          </p:nvPr>
        </p:nvSpPr>
        <p:spPr>
          <a:xfrm>
            <a:off x="733598" y="412727"/>
            <a:ext cx="10678949" cy="532849"/>
          </a:xfrm>
          <a:prstGeom prst="rect">
            <a:avLst/>
          </a:prstGeom>
        </p:spPr>
        <p:txBody>
          <a:bodyPr anchor="b">
            <a:noAutofit/>
          </a:bodyPr>
          <a:lstStyle>
            <a:lvl1pPr algn="l">
              <a:lnSpc>
                <a:spcPts val="5600"/>
              </a:lnSpc>
              <a:defRPr sz="3600" b="1">
                <a:solidFill>
                  <a:srgbClr val="033364"/>
                </a:solidFill>
                <a:latin typeface="+mn-lt"/>
              </a:defRPr>
            </a:lvl1pPr>
          </a:lstStyle>
          <a:p>
            <a:r>
              <a:rPr lang="es-ES" dirty="0"/>
              <a:t>Título</a:t>
            </a:r>
            <a:endParaRPr lang="es-CO" dirty="0"/>
          </a:p>
        </p:txBody>
      </p:sp>
      <p:sp>
        <p:nvSpPr>
          <p:cNvPr id="21" name="Marcador de texto 2">
            <a:extLst>
              <a:ext uri="{FF2B5EF4-FFF2-40B4-BE49-F238E27FC236}">
                <a16:creationId xmlns:a16="http://schemas.microsoft.com/office/drawing/2014/main" id="{C85DDDF4-4046-BFD3-E40D-1FD4F8985067}"/>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tx1">
                    <a:lumMod val="65000"/>
                    <a:lumOff val="35000"/>
                  </a:schemeClr>
                </a:solidFill>
                <a:latin typeface="+mj-lt"/>
              </a:defRPr>
            </a:lvl1pPr>
          </a:lstStyle>
          <a:p>
            <a:endParaRPr lang="es-CO" dirty="0"/>
          </a:p>
        </p:txBody>
      </p:sp>
      <p:sp>
        <p:nvSpPr>
          <p:cNvPr id="24" name="Marcador de texto 2">
            <a:extLst>
              <a:ext uri="{FF2B5EF4-FFF2-40B4-BE49-F238E27FC236}">
                <a16:creationId xmlns:a16="http://schemas.microsoft.com/office/drawing/2014/main" id="{FEF69921-B2C2-FCF1-AB8B-743E37383FED}"/>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tx1">
                    <a:lumMod val="65000"/>
                    <a:lumOff val="35000"/>
                  </a:schemeClr>
                </a:solidFill>
                <a:latin typeface="+mj-lt"/>
              </a:defRPr>
            </a:lvl1pPr>
          </a:lstStyle>
          <a:p>
            <a:r>
              <a:rPr lang="es-CO" dirty="0"/>
              <a:t>Contenido</a:t>
            </a:r>
          </a:p>
        </p:txBody>
      </p:sp>
      <p:pic>
        <p:nvPicPr>
          <p:cNvPr id="12" name="Gráfico 11">
            <a:extLst>
              <a:ext uri="{FF2B5EF4-FFF2-40B4-BE49-F238E27FC236}">
                <a16:creationId xmlns:a16="http://schemas.microsoft.com/office/drawing/2014/main" id="{FEAF31B3-9FD4-4755-8CD0-6A3EED19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3" name="Grupo 12">
            <a:extLst>
              <a:ext uri="{FF2B5EF4-FFF2-40B4-BE49-F238E27FC236}">
                <a16:creationId xmlns:a16="http://schemas.microsoft.com/office/drawing/2014/main" id="{23C191E6-CA6F-4D45-B0D2-68BA3E106EC3}"/>
              </a:ext>
            </a:extLst>
          </p:cNvPr>
          <p:cNvGrpSpPr/>
          <p:nvPr userDrawn="1"/>
        </p:nvGrpSpPr>
        <p:grpSpPr>
          <a:xfrm>
            <a:off x="506841" y="6449275"/>
            <a:ext cx="11685159" cy="311420"/>
            <a:chOff x="721296" y="6544811"/>
            <a:chExt cx="11685159" cy="311420"/>
          </a:xfrm>
        </p:grpSpPr>
        <p:sp>
          <p:nvSpPr>
            <p:cNvPr id="14" name="Subtítulo 2">
              <a:extLst>
                <a:ext uri="{FF2B5EF4-FFF2-40B4-BE49-F238E27FC236}">
                  <a16:creationId xmlns:a16="http://schemas.microsoft.com/office/drawing/2014/main" id="{38D782C7-BE92-466D-99F6-E44978AA6A5A}"/>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5" name="Subtítulo 2">
              <a:extLst>
                <a:ext uri="{FF2B5EF4-FFF2-40B4-BE49-F238E27FC236}">
                  <a16:creationId xmlns:a16="http://schemas.microsoft.com/office/drawing/2014/main" id="{B3AEE319-0027-4381-A414-FFAECC898272}"/>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BB4211BD-3B7B-49A9-949C-514339580CD7}"/>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4F55387-3834-4378-B5D7-E75DDDEB50F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E26CD012-63C6-DE93-2660-F928414F05C8}"/>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5" name="CuadroTexto 4">
            <a:extLst>
              <a:ext uri="{FF2B5EF4-FFF2-40B4-BE49-F238E27FC236}">
                <a16:creationId xmlns:a16="http://schemas.microsoft.com/office/drawing/2014/main" id="{7A12B3E1-14FC-176F-8A61-2551366AB889}"/>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6" name="CuadroTexto 5">
            <a:extLst>
              <a:ext uri="{FF2B5EF4-FFF2-40B4-BE49-F238E27FC236}">
                <a16:creationId xmlns:a16="http://schemas.microsoft.com/office/drawing/2014/main" id="{6370A7C2-F10C-917E-1DE7-31A60AA27480}"/>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2609572352"/>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ido #1">
    <p:spTree>
      <p:nvGrpSpPr>
        <p:cNvPr id="1" name=""/>
        <p:cNvGrpSpPr/>
        <p:nvPr/>
      </p:nvGrpSpPr>
      <p:grpSpPr>
        <a:xfrm>
          <a:off x="0" y="0"/>
          <a:ext cx="0" cy="0"/>
          <a:chOff x="0" y="0"/>
          <a:chExt cx="0" cy="0"/>
        </a:xfrm>
      </p:grpSpPr>
      <p:sp>
        <p:nvSpPr>
          <p:cNvPr id="20" name="Título 1">
            <a:extLst>
              <a:ext uri="{FF2B5EF4-FFF2-40B4-BE49-F238E27FC236}">
                <a16:creationId xmlns:a16="http://schemas.microsoft.com/office/drawing/2014/main" id="{1B376F43-49CC-B738-5749-D2B234A49A35}"/>
              </a:ext>
            </a:extLst>
          </p:cNvPr>
          <p:cNvSpPr>
            <a:spLocks noGrp="1"/>
          </p:cNvSpPr>
          <p:nvPr>
            <p:ph type="ctrTitle" hasCustomPrompt="1"/>
          </p:nvPr>
        </p:nvSpPr>
        <p:spPr>
          <a:xfrm>
            <a:off x="733598" y="412727"/>
            <a:ext cx="10678949" cy="532849"/>
          </a:xfrm>
          <a:prstGeom prst="rect">
            <a:avLst/>
          </a:prstGeom>
        </p:spPr>
        <p:txBody>
          <a:bodyPr anchor="b">
            <a:noAutofit/>
          </a:bodyPr>
          <a:lstStyle>
            <a:lvl1pPr algn="l">
              <a:lnSpc>
                <a:spcPts val="5600"/>
              </a:lnSpc>
              <a:defRPr sz="3600" b="1">
                <a:solidFill>
                  <a:srgbClr val="033364"/>
                </a:solidFill>
                <a:latin typeface="+mn-lt"/>
              </a:defRPr>
            </a:lvl1pPr>
          </a:lstStyle>
          <a:p>
            <a:r>
              <a:rPr lang="es-ES" dirty="0"/>
              <a:t>Título</a:t>
            </a:r>
            <a:endParaRPr lang="es-CO" dirty="0"/>
          </a:p>
        </p:txBody>
      </p:sp>
      <p:sp>
        <p:nvSpPr>
          <p:cNvPr id="21" name="Marcador de texto 2">
            <a:extLst>
              <a:ext uri="{FF2B5EF4-FFF2-40B4-BE49-F238E27FC236}">
                <a16:creationId xmlns:a16="http://schemas.microsoft.com/office/drawing/2014/main" id="{C85DDDF4-4046-BFD3-E40D-1FD4F8985067}"/>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tx1">
                    <a:lumMod val="65000"/>
                    <a:lumOff val="35000"/>
                  </a:schemeClr>
                </a:solidFill>
                <a:latin typeface="+mj-lt"/>
              </a:defRPr>
            </a:lvl1pPr>
          </a:lstStyle>
          <a:p>
            <a:endParaRPr lang="es-CO" dirty="0"/>
          </a:p>
        </p:txBody>
      </p:sp>
      <p:pic>
        <p:nvPicPr>
          <p:cNvPr id="12" name="Gráfico 11">
            <a:extLst>
              <a:ext uri="{FF2B5EF4-FFF2-40B4-BE49-F238E27FC236}">
                <a16:creationId xmlns:a16="http://schemas.microsoft.com/office/drawing/2014/main" id="{FEAF31B3-9FD4-4755-8CD0-6A3EED19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3" name="Grupo 12">
            <a:extLst>
              <a:ext uri="{FF2B5EF4-FFF2-40B4-BE49-F238E27FC236}">
                <a16:creationId xmlns:a16="http://schemas.microsoft.com/office/drawing/2014/main" id="{23C191E6-CA6F-4D45-B0D2-68BA3E106EC3}"/>
              </a:ext>
            </a:extLst>
          </p:cNvPr>
          <p:cNvGrpSpPr/>
          <p:nvPr userDrawn="1"/>
        </p:nvGrpSpPr>
        <p:grpSpPr>
          <a:xfrm>
            <a:off x="506841" y="6449275"/>
            <a:ext cx="11685159" cy="311420"/>
            <a:chOff x="721296" y="6544811"/>
            <a:chExt cx="11685159" cy="311420"/>
          </a:xfrm>
        </p:grpSpPr>
        <p:sp>
          <p:nvSpPr>
            <p:cNvPr id="14" name="Subtítulo 2">
              <a:extLst>
                <a:ext uri="{FF2B5EF4-FFF2-40B4-BE49-F238E27FC236}">
                  <a16:creationId xmlns:a16="http://schemas.microsoft.com/office/drawing/2014/main" id="{38D782C7-BE92-466D-99F6-E44978AA6A5A}"/>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5" name="Subtítulo 2">
              <a:extLst>
                <a:ext uri="{FF2B5EF4-FFF2-40B4-BE49-F238E27FC236}">
                  <a16:creationId xmlns:a16="http://schemas.microsoft.com/office/drawing/2014/main" id="{B3AEE319-0027-4381-A414-FFAECC898272}"/>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BB4211BD-3B7B-49A9-949C-514339580CD7}"/>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4F55387-3834-4378-B5D7-E75DDDEB50F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FB5BEE38-06C2-5443-1DBC-B4B658977B4A}"/>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5" name="CuadroTexto 4">
            <a:extLst>
              <a:ext uri="{FF2B5EF4-FFF2-40B4-BE49-F238E27FC236}">
                <a16:creationId xmlns:a16="http://schemas.microsoft.com/office/drawing/2014/main" id="{0FE71C28-8247-78B6-74AA-DC90A364A659}"/>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6" name="CuadroTexto 5">
            <a:extLst>
              <a:ext uri="{FF2B5EF4-FFF2-40B4-BE49-F238E27FC236}">
                <a16:creationId xmlns:a16="http://schemas.microsoft.com/office/drawing/2014/main" id="{4FF5AA31-CFEF-6FCE-AD92-0B945A498A96}"/>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3281073928"/>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ido #1">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FEAF31B3-9FD4-4755-8CD0-6A3EED19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3" name="Grupo 12">
            <a:extLst>
              <a:ext uri="{FF2B5EF4-FFF2-40B4-BE49-F238E27FC236}">
                <a16:creationId xmlns:a16="http://schemas.microsoft.com/office/drawing/2014/main" id="{23C191E6-CA6F-4D45-B0D2-68BA3E106EC3}"/>
              </a:ext>
            </a:extLst>
          </p:cNvPr>
          <p:cNvGrpSpPr/>
          <p:nvPr userDrawn="1"/>
        </p:nvGrpSpPr>
        <p:grpSpPr>
          <a:xfrm>
            <a:off x="506841" y="6449275"/>
            <a:ext cx="11685159" cy="311420"/>
            <a:chOff x="721296" y="6544811"/>
            <a:chExt cx="11685159" cy="311420"/>
          </a:xfrm>
        </p:grpSpPr>
        <p:sp>
          <p:nvSpPr>
            <p:cNvPr id="14" name="Subtítulo 2">
              <a:extLst>
                <a:ext uri="{FF2B5EF4-FFF2-40B4-BE49-F238E27FC236}">
                  <a16:creationId xmlns:a16="http://schemas.microsoft.com/office/drawing/2014/main" id="{38D782C7-BE92-466D-99F6-E44978AA6A5A}"/>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5" name="Subtítulo 2">
              <a:extLst>
                <a:ext uri="{FF2B5EF4-FFF2-40B4-BE49-F238E27FC236}">
                  <a16:creationId xmlns:a16="http://schemas.microsoft.com/office/drawing/2014/main" id="{B3AEE319-0027-4381-A414-FFAECC898272}"/>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BB4211BD-3B7B-49A9-949C-514339580CD7}"/>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4F55387-3834-4378-B5D7-E75DDDEB50F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0D2543C3-0C93-3649-675A-47710DD1243E}"/>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5" name="CuadroTexto 4">
            <a:extLst>
              <a:ext uri="{FF2B5EF4-FFF2-40B4-BE49-F238E27FC236}">
                <a16:creationId xmlns:a16="http://schemas.microsoft.com/office/drawing/2014/main" id="{1D27E768-7A5B-0D8C-0723-3A3AE93CE6CB}"/>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6" name="CuadroTexto 5">
            <a:extLst>
              <a:ext uri="{FF2B5EF4-FFF2-40B4-BE49-F238E27FC236}">
                <a16:creationId xmlns:a16="http://schemas.microsoft.com/office/drawing/2014/main" id="{B86E9996-9EBF-1AE2-A5D4-F3487A1AE385}"/>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4203215692"/>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B774320-97C2-4178-AACE-ABBFF38C6FB1}"/>
              </a:ext>
            </a:extLst>
          </p:cNvPr>
          <p:cNvSpPr/>
          <p:nvPr userDrawn="1"/>
        </p:nvSpPr>
        <p:spPr>
          <a:xfrm>
            <a:off x="-1" y="-81886"/>
            <a:ext cx="12296633" cy="6981746"/>
          </a:xfrm>
          <a:prstGeom prst="rect">
            <a:avLst/>
          </a:prstGeom>
          <a:solidFill>
            <a:srgbClr val="022F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733599" y="412727"/>
            <a:ext cx="10663706" cy="532849"/>
          </a:xfrm>
          <a:prstGeom prst="rect">
            <a:avLst/>
          </a:prstGeom>
        </p:spPr>
        <p:txBody>
          <a:bodyPr anchor="b">
            <a:noAutofit/>
          </a:bodyPr>
          <a:lstStyle>
            <a:lvl1pPr algn="l">
              <a:lnSpc>
                <a:spcPts val="5600"/>
              </a:lnSpc>
              <a:defRPr sz="3600" b="1">
                <a:solidFill>
                  <a:srgbClr val="CEE6FE"/>
                </a:solidFill>
                <a:latin typeface="+mn-lt"/>
              </a:defRPr>
            </a:lvl1pPr>
          </a:lstStyle>
          <a:p>
            <a:r>
              <a:rPr lang="es-ES" dirty="0"/>
              <a:t>Título</a:t>
            </a:r>
            <a:endParaRPr lang="es-CO" dirty="0"/>
          </a:p>
        </p:txBody>
      </p:sp>
      <p:sp>
        <p:nvSpPr>
          <p:cNvPr id="15" name="Marcador de texto 2">
            <a:extLst>
              <a:ext uri="{FF2B5EF4-FFF2-40B4-BE49-F238E27FC236}">
                <a16:creationId xmlns:a16="http://schemas.microsoft.com/office/drawing/2014/main" id="{6DD70E12-38D6-61EB-E85D-A21DADC77166}"/>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bg1"/>
                </a:solidFill>
                <a:latin typeface="+mj-lt"/>
              </a:defRPr>
            </a:lvl1pPr>
          </a:lstStyle>
          <a:p>
            <a:endParaRPr lang="es-CO" dirty="0"/>
          </a:p>
        </p:txBody>
      </p:sp>
      <p:sp>
        <p:nvSpPr>
          <p:cNvPr id="16" name="Marcador de texto 2">
            <a:extLst>
              <a:ext uri="{FF2B5EF4-FFF2-40B4-BE49-F238E27FC236}">
                <a16:creationId xmlns:a16="http://schemas.microsoft.com/office/drawing/2014/main" id="{480ECBEF-9698-BE28-139F-2C36DD47F462}"/>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bg1"/>
                </a:solidFill>
                <a:latin typeface="+mj-lt"/>
              </a:defRPr>
            </a:lvl1pPr>
          </a:lstStyle>
          <a:p>
            <a:r>
              <a:rPr lang="es-CO" dirty="0"/>
              <a:t>Contenido</a:t>
            </a:r>
          </a:p>
        </p:txBody>
      </p:sp>
      <p:grpSp>
        <p:nvGrpSpPr>
          <p:cNvPr id="19" name="Grupo 18">
            <a:extLst>
              <a:ext uri="{FF2B5EF4-FFF2-40B4-BE49-F238E27FC236}">
                <a16:creationId xmlns:a16="http://schemas.microsoft.com/office/drawing/2014/main" id="{4A3D58CE-2BA6-4DD2-8B2F-7A31BA8965AA}"/>
              </a:ext>
            </a:extLst>
          </p:cNvPr>
          <p:cNvGrpSpPr/>
          <p:nvPr userDrawn="1"/>
        </p:nvGrpSpPr>
        <p:grpSpPr>
          <a:xfrm>
            <a:off x="506841" y="6449275"/>
            <a:ext cx="11685159" cy="311420"/>
            <a:chOff x="721296" y="6544811"/>
            <a:chExt cx="11685159" cy="311420"/>
          </a:xfrm>
        </p:grpSpPr>
        <p:sp>
          <p:nvSpPr>
            <p:cNvPr id="20" name="Subtítulo 2">
              <a:extLst>
                <a:ext uri="{FF2B5EF4-FFF2-40B4-BE49-F238E27FC236}">
                  <a16:creationId xmlns:a16="http://schemas.microsoft.com/office/drawing/2014/main" id="{E1983AAA-5220-409D-A317-90796052B88D}"/>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21" name="Subtítulo 2">
              <a:extLst>
                <a:ext uri="{FF2B5EF4-FFF2-40B4-BE49-F238E27FC236}">
                  <a16:creationId xmlns:a16="http://schemas.microsoft.com/office/drawing/2014/main" id="{F3207FDD-E692-4FD4-826C-AA2C1038358C}"/>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5A4837BB-4271-47ED-9AB1-C3F92D18BF04}"/>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E855D31-6401-4B3A-9D6B-D391019F274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4" name="Gráfico 23">
            <a:extLst>
              <a:ext uri="{FF2B5EF4-FFF2-40B4-BE49-F238E27FC236}">
                <a16:creationId xmlns:a16="http://schemas.microsoft.com/office/drawing/2014/main" id="{39A0E6A1-18EB-4BE8-BA6B-0B3599BCBF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
        <p:nvSpPr>
          <p:cNvPr id="3" name="CuadroTexto 2">
            <a:extLst>
              <a:ext uri="{FF2B5EF4-FFF2-40B4-BE49-F238E27FC236}">
                <a16:creationId xmlns:a16="http://schemas.microsoft.com/office/drawing/2014/main" id="{37A058D6-DE57-DF88-93DA-BA0C4DF751AF}"/>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bg1"/>
                </a:solidFill>
                <a:effectLst/>
                <a:latin typeface="arial" panose="020B0604020202020204" pitchFamily="34" charset="0"/>
              </a:rPr>
              <a:t>Copyright David Barrero </a:t>
            </a:r>
            <a:r>
              <a:rPr lang="es-CO" sz="600" i="0" dirty="0" err="1">
                <a:solidFill>
                  <a:schemeClr val="bg1"/>
                </a:solidFill>
                <a:effectLst/>
                <a:latin typeface="arial" panose="020B0604020202020204" pitchFamily="34" charset="0"/>
              </a:rPr>
              <a:t>Barrero</a:t>
            </a:r>
            <a:endParaRPr lang="es-CO" sz="600" dirty="0">
              <a:solidFill>
                <a:schemeClr val="bg1"/>
              </a:solidFill>
            </a:endParaRPr>
          </a:p>
        </p:txBody>
      </p:sp>
      <p:sp>
        <p:nvSpPr>
          <p:cNvPr id="6" name="CuadroTexto 5">
            <a:extLst>
              <a:ext uri="{FF2B5EF4-FFF2-40B4-BE49-F238E27FC236}">
                <a16:creationId xmlns:a16="http://schemas.microsoft.com/office/drawing/2014/main" id="{03BFE55F-F561-45D7-91A9-368AD3700A84}"/>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7" name="CuadroTexto 6">
            <a:extLst>
              <a:ext uri="{FF2B5EF4-FFF2-40B4-BE49-F238E27FC236}">
                <a16:creationId xmlns:a16="http://schemas.microsoft.com/office/drawing/2014/main" id="{616BFF51-BEF7-C82D-3F11-068EAD4244EE}"/>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461579036"/>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Interno 1">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2A43EE6-8570-4964-86F5-A0B87BFFF6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8E602974-1097-1471-2DBD-D701532DF54A}"/>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5" name="CuadroTexto 4">
            <a:extLst>
              <a:ext uri="{FF2B5EF4-FFF2-40B4-BE49-F238E27FC236}">
                <a16:creationId xmlns:a16="http://schemas.microsoft.com/office/drawing/2014/main" id="{CFE28688-2D97-28B0-C3F8-7226C415F3F2}"/>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7" name="CuadroTexto 6">
            <a:extLst>
              <a:ext uri="{FF2B5EF4-FFF2-40B4-BE49-F238E27FC236}">
                <a16:creationId xmlns:a16="http://schemas.microsoft.com/office/drawing/2014/main" id="{76B796EC-1B71-2148-66A4-9849C2E86B1E}"/>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1727435300"/>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Interno 2">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1890CF-BD64-4419-A68E-F5651D0628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7E8F4E5E-6896-092F-02AC-09979A85995E}"/>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5" name="CuadroTexto 4">
            <a:extLst>
              <a:ext uri="{FF2B5EF4-FFF2-40B4-BE49-F238E27FC236}">
                <a16:creationId xmlns:a16="http://schemas.microsoft.com/office/drawing/2014/main" id="{12F3DD6A-431C-A8E9-EE01-2049A2943E58}"/>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7" name="CuadroTexto 6">
            <a:extLst>
              <a:ext uri="{FF2B5EF4-FFF2-40B4-BE49-F238E27FC236}">
                <a16:creationId xmlns:a16="http://schemas.microsoft.com/office/drawing/2014/main" id="{F42B9851-F87F-77BD-78B0-F81CAE0C4E25}"/>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1486768367"/>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808F0ABA-1C72-0357-89C3-3541C488C417}"/>
              </a:ext>
            </a:extLst>
          </p:cNvPr>
          <p:cNvSpPr>
            <a:spLocks noGrp="1"/>
          </p:cNvSpPr>
          <p:nvPr>
            <p:ph type="ctrTitle" hasCustomPrompt="1"/>
          </p:nvPr>
        </p:nvSpPr>
        <p:spPr>
          <a:xfrm>
            <a:off x="547785" y="253537"/>
            <a:ext cx="3064626" cy="794701"/>
          </a:xfrm>
          <a:prstGeom prst="rect">
            <a:avLst/>
          </a:prstGeom>
        </p:spPr>
        <p:txBody>
          <a:bodyPr anchor="b">
            <a:normAutofit/>
          </a:bodyPr>
          <a:lstStyle>
            <a:lvl1pPr algn="l">
              <a:lnSpc>
                <a:spcPts val="5600"/>
              </a:lnSpc>
              <a:defRPr sz="5500" b="1">
                <a:solidFill>
                  <a:schemeClr val="tx1">
                    <a:lumMod val="65000"/>
                    <a:lumOff val="35000"/>
                  </a:schemeClr>
                </a:solidFill>
                <a:latin typeface="+mn-lt"/>
              </a:defRPr>
            </a:lvl1pPr>
          </a:lstStyle>
          <a:p>
            <a:r>
              <a:rPr lang="es-ES" dirty="0"/>
              <a:t>AGENDA</a:t>
            </a:r>
            <a:endParaRPr lang="es-CO" dirty="0"/>
          </a:p>
        </p:txBody>
      </p:sp>
      <p:pic>
        <p:nvPicPr>
          <p:cNvPr id="4" name="Gráfico 3">
            <a:extLst>
              <a:ext uri="{FF2B5EF4-FFF2-40B4-BE49-F238E27FC236}">
                <a16:creationId xmlns:a16="http://schemas.microsoft.com/office/drawing/2014/main" id="{8F23F3CD-8FA5-4E50-8A23-3BE0471563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
        <p:nvSpPr>
          <p:cNvPr id="12" name="Subtítulo 2">
            <a:extLst>
              <a:ext uri="{FF2B5EF4-FFF2-40B4-BE49-F238E27FC236}">
                <a16:creationId xmlns:a16="http://schemas.microsoft.com/office/drawing/2014/main" id="{4960494F-3690-499B-B162-4BF62DDFCFAC}"/>
              </a:ext>
            </a:extLst>
          </p:cNvPr>
          <p:cNvSpPr>
            <a:spLocks noGrp="1"/>
          </p:cNvSpPr>
          <p:nvPr>
            <p:ph type="subTitle" idx="1"/>
          </p:nvPr>
        </p:nvSpPr>
        <p:spPr>
          <a:xfrm>
            <a:off x="547785" y="1095345"/>
            <a:ext cx="7063048" cy="396219"/>
          </a:xfrm>
          <a:prstGeom prst="rect">
            <a:avLst/>
          </a:prstGeom>
        </p:spPr>
        <p:txBody>
          <a:bodyPr/>
          <a:lstStyle>
            <a:lvl1pPr marL="0" indent="0" algn="l">
              <a:buNone/>
              <a:defRPr sz="2000">
                <a:solidFill>
                  <a:schemeClr val="tx1">
                    <a:lumMod val="65000"/>
                    <a:lumOff val="3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dirty="0"/>
          </a:p>
        </p:txBody>
      </p:sp>
      <p:grpSp>
        <p:nvGrpSpPr>
          <p:cNvPr id="15" name="Grupo 14">
            <a:extLst>
              <a:ext uri="{FF2B5EF4-FFF2-40B4-BE49-F238E27FC236}">
                <a16:creationId xmlns:a16="http://schemas.microsoft.com/office/drawing/2014/main" id="{A7212D13-6548-4136-A09A-5F077AD7FB3C}"/>
              </a:ext>
            </a:extLst>
          </p:cNvPr>
          <p:cNvGrpSpPr/>
          <p:nvPr userDrawn="1"/>
        </p:nvGrpSpPr>
        <p:grpSpPr>
          <a:xfrm>
            <a:off x="506841" y="6449275"/>
            <a:ext cx="11685159" cy="311420"/>
            <a:chOff x="721296" y="6544811"/>
            <a:chExt cx="11685159" cy="311420"/>
          </a:xfrm>
        </p:grpSpPr>
        <p:sp>
          <p:nvSpPr>
            <p:cNvPr id="16" name="Subtítulo 2">
              <a:extLst>
                <a:ext uri="{FF2B5EF4-FFF2-40B4-BE49-F238E27FC236}">
                  <a16:creationId xmlns:a16="http://schemas.microsoft.com/office/drawing/2014/main" id="{1216F2FF-54FA-490F-A90D-1CE0FB0890E6}"/>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01354925-2BDE-4CF4-823D-9B053BB30EE0}"/>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BBFBAD6-D444-4D9F-8474-E06FEF01298A}"/>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E1FB0AE0-5151-4ABC-AC25-1414DCFC72D0}"/>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8730306"/>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Interno 3">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C4E03AE-D8DD-4EEB-B111-A72613B8F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93193"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4D610740-8F92-32DB-6CC7-69402A212C97}"/>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5" name="CuadroTexto 4">
            <a:extLst>
              <a:ext uri="{FF2B5EF4-FFF2-40B4-BE49-F238E27FC236}">
                <a16:creationId xmlns:a16="http://schemas.microsoft.com/office/drawing/2014/main" id="{DC12FA6D-746E-702B-4BC4-1753CBAD4536}"/>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7" name="CuadroTexto 6">
            <a:extLst>
              <a:ext uri="{FF2B5EF4-FFF2-40B4-BE49-F238E27FC236}">
                <a16:creationId xmlns:a16="http://schemas.microsoft.com/office/drawing/2014/main" id="{608DBF48-C924-15A3-4C6D-89032EA58387}"/>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846121406"/>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ítulo Interno 4">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A9EFE17-C2A5-4B3B-82B4-FF466156DC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3EF264E3-A81E-4F7B-A6E4-F9126A0D3E8D}"/>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5" name="CuadroTexto 4">
            <a:extLst>
              <a:ext uri="{FF2B5EF4-FFF2-40B4-BE49-F238E27FC236}">
                <a16:creationId xmlns:a16="http://schemas.microsoft.com/office/drawing/2014/main" id="{6DCDBCA9-FADA-681B-1DF0-1CE5D57F6D3A}"/>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7" name="CuadroTexto 6">
            <a:extLst>
              <a:ext uri="{FF2B5EF4-FFF2-40B4-BE49-F238E27FC236}">
                <a16:creationId xmlns:a16="http://schemas.microsoft.com/office/drawing/2014/main" id="{A612C571-657F-384B-DD2E-FEB055764589}"/>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3052522186"/>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guntas">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E866F5-671F-4610-8A8E-857E5D83B7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692515" y="3844883"/>
            <a:ext cx="9464153" cy="1277750"/>
          </a:xfrm>
          <a:prstGeom prst="rect">
            <a:avLst/>
          </a:prstGeom>
        </p:spPr>
        <p:txBody>
          <a:bodyPr anchor="b">
            <a:noAutofit/>
          </a:bodyPr>
          <a:lstStyle>
            <a:lvl1pPr algn="l">
              <a:lnSpc>
                <a:spcPts val="5600"/>
              </a:lnSpc>
              <a:defRPr sz="10000" b="1">
                <a:solidFill>
                  <a:srgbClr val="CEE6FE"/>
                </a:solidFill>
                <a:latin typeface="+mn-lt"/>
              </a:defRPr>
            </a:lvl1pPr>
          </a:lstStyle>
          <a:p>
            <a:r>
              <a:rPr lang="es-ES" dirty="0"/>
              <a:t>Preguntas</a:t>
            </a:r>
            <a:endParaRPr lang="es-CO" dirty="0"/>
          </a:p>
        </p:txBody>
      </p:sp>
      <p:grpSp>
        <p:nvGrpSpPr>
          <p:cNvPr id="6" name="Grupo 5">
            <a:extLst>
              <a:ext uri="{FF2B5EF4-FFF2-40B4-BE49-F238E27FC236}">
                <a16:creationId xmlns:a16="http://schemas.microsoft.com/office/drawing/2014/main" id="{7A032C1A-76C8-45C3-8161-AFFE06869691}"/>
              </a:ext>
            </a:extLst>
          </p:cNvPr>
          <p:cNvGrpSpPr/>
          <p:nvPr userDrawn="1"/>
        </p:nvGrpSpPr>
        <p:grpSpPr>
          <a:xfrm>
            <a:off x="762240" y="6462923"/>
            <a:ext cx="11429760" cy="311420"/>
            <a:chOff x="762240" y="6544811"/>
            <a:chExt cx="11429760" cy="311420"/>
          </a:xfrm>
        </p:grpSpPr>
        <p:sp>
          <p:nvSpPr>
            <p:cNvPr id="7" name="Subtítulo 2">
              <a:extLst>
                <a:ext uri="{FF2B5EF4-FFF2-40B4-BE49-F238E27FC236}">
                  <a16:creationId xmlns:a16="http://schemas.microsoft.com/office/drawing/2014/main" id="{052002C2-7864-492B-AA94-45A8A4720E4F}"/>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8" name="Subtítulo 2">
              <a:extLst>
                <a:ext uri="{FF2B5EF4-FFF2-40B4-BE49-F238E27FC236}">
                  <a16:creationId xmlns:a16="http://schemas.microsoft.com/office/drawing/2014/main" id="{0269DCA0-DC5B-441C-B0B6-5EEA6E47B9DB}"/>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E54882FF-452A-408C-AAD0-9D473B70BA97}"/>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8DCC7F7-AE0C-49E2-BCEE-9608BEB67EDB}"/>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55A1350-B813-496E-A8BD-E8B3B2F3BD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pic>
        <p:nvPicPr>
          <p:cNvPr id="12" name="Gráfico 11">
            <a:extLst>
              <a:ext uri="{FF2B5EF4-FFF2-40B4-BE49-F238E27FC236}">
                <a16:creationId xmlns:a16="http://schemas.microsoft.com/office/drawing/2014/main" id="{6DF18DB5-EC63-4BCD-853D-53F3FAD8E8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27" y="5408822"/>
            <a:ext cx="7570273" cy="923467"/>
          </a:xfrm>
          <a:prstGeom prst="rect">
            <a:avLst/>
          </a:prstGeom>
        </p:spPr>
      </p:pic>
      <p:sp>
        <p:nvSpPr>
          <p:cNvPr id="2" name="CuadroTexto 1">
            <a:extLst>
              <a:ext uri="{FF2B5EF4-FFF2-40B4-BE49-F238E27FC236}">
                <a16:creationId xmlns:a16="http://schemas.microsoft.com/office/drawing/2014/main" id="{687835F7-A45A-8779-DC69-F2C81CC78CB4}"/>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13" name="CuadroTexto 12">
            <a:extLst>
              <a:ext uri="{FF2B5EF4-FFF2-40B4-BE49-F238E27FC236}">
                <a16:creationId xmlns:a16="http://schemas.microsoft.com/office/drawing/2014/main" id="{56E97FE3-91BA-CD2F-71FE-26EFB83F0D10}"/>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15" name="CuadroTexto 14">
            <a:extLst>
              <a:ext uri="{FF2B5EF4-FFF2-40B4-BE49-F238E27FC236}">
                <a16:creationId xmlns:a16="http://schemas.microsoft.com/office/drawing/2014/main" id="{4C847C7F-1693-AC60-23DB-0D967C45F219}"/>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2757030657"/>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reguntas">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E4814F-F0F4-6971-C193-EA3C7BB57A8D}"/>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pic>
        <p:nvPicPr>
          <p:cNvPr id="7" name="Gráfico 6">
            <a:extLst>
              <a:ext uri="{FF2B5EF4-FFF2-40B4-BE49-F238E27FC236}">
                <a16:creationId xmlns:a16="http://schemas.microsoft.com/office/drawing/2014/main" id="{17B3078A-8D7F-4C96-B4B7-4627C9CC1D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5" name="Grupo 14">
            <a:extLst>
              <a:ext uri="{FF2B5EF4-FFF2-40B4-BE49-F238E27FC236}">
                <a16:creationId xmlns:a16="http://schemas.microsoft.com/office/drawing/2014/main" id="{30059953-EB0C-4B4D-B0F5-E44F0CCF7A30}"/>
              </a:ext>
            </a:extLst>
          </p:cNvPr>
          <p:cNvGrpSpPr/>
          <p:nvPr userDrawn="1"/>
        </p:nvGrpSpPr>
        <p:grpSpPr>
          <a:xfrm>
            <a:off x="762240" y="6449275"/>
            <a:ext cx="11429760" cy="311420"/>
            <a:chOff x="762240" y="6544811"/>
            <a:chExt cx="11429760" cy="311420"/>
          </a:xfrm>
        </p:grpSpPr>
        <p:sp>
          <p:nvSpPr>
            <p:cNvPr id="16" name="Subtítulo 2">
              <a:extLst>
                <a:ext uri="{FF2B5EF4-FFF2-40B4-BE49-F238E27FC236}">
                  <a16:creationId xmlns:a16="http://schemas.microsoft.com/office/drawing/2014/main" id="{52F69393-AF23-40B9-90BB-46C9FA9AB8CC}"/>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7" name="Subtítulo 2">
              <a:extLst>
                <a:ext uri="{FF2B5EF4-FFF2-40B4-BE49-F238E27FC236}">
                  <a16:creationId xmlns:a16="http://schemas.microsoft.com/office/drawing/2014/main" id="{B9F417D7-BC9C-41C2-8A15-4C63E2A1F079}"/>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D625AA67-C637-46D3-A759-B1181C204F01}"/>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CF33886-9289-4FA3-A2BD-98B48A6288C3}"/>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1" name="Imagen 20">
            <a:extLst>
              <a:ext uri="{FF2B5EF4-FFF2-40B4-BE49-F238E27FC236}">
                <a16:creationId xmlns:a16="http://schemas.microsoft.com/office/drawing/2014/main" id="{63408129-5D9F-4D66-807B-2E7C14A2F7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0517" y="162492"/>
            <a:ext cx="2918669" cy="964730"/>
          </a:xfrm>
          <a:prstGeom prst="rect">
            <a:avLst/>
          </a:prstGeom>
        </p:spPr>
      </p:pic>
      <p:grpSp>
        <p:nvGrpSpPr>
          <p:cNvPr id="2" name="Grupo 1">
            <a:extLst>
              <a:ext uri="{FF2B5EF4-FFF2-40B4-BE49-F238E27FC236}">
                <a16:creationId xmlns:a16="http://schemas.microsoft.com/office/drawing/2014/main" id="{4EA66D6A-43F4-4865-ACA4-E30B3F0E33A8}"/>
              </a:ext>
            </a:extLst>
          </p:cNvPr>
          <p:cNvGrpSpPr/>
          <p:nvPr userDrawn="1"/>
        </p:nvGrpSpPr>
        <p:grpSpPr>
          <a:xfrm>
            <a:off x="4293764" y="2188507"/>
            <a:ext cx="3531220" cy="1702097"/>
            <a:chOff x="2528154" y="2188507"/>
            <a:chExt cx="3531220" cy="1702097"/>
          </a:xfrm>
        </p:grpSpPr>
        <p:pic>
          <p:nvPicPr>
            <p:cNvPr id="1026" name="Picture 2" descr="CERTIFICADO ISO 9001:2015 BUREAU VERITAS – JAR | Ildefonso Rosa Ramírez e  Hijos S.L.">
              <a:extLst>
                <a:ext uri="{FF2B5EF4-FFF2-40B4-BE49-F238E27FC236}">
                  <a16:creationId xmlns:a16="http://schemas.microsoft.com/office/drawing/2014/main" id="{036B3638-4D65-4B13-A118-D75191BE2225}"/>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ERTIFICADO ISO 9001:2015 BUREAU VERITAS – JAR | Ildefonso Rosa Ramírez e  Hijos S.L.">
              <a:extLst>
                <a:ext uri="{FF2B5EF4-FFF2-40B4-BE49-F238E27FC236}">
                  <a16:creationId xmlns:a16="http://schemas.microsoft.com/office/drawing/2014/main" id="{AD39CB6D-82A7-4E92-A012-676F185402CF}"/>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9E84BF64-411B-45E4-A177-F550305FF7C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sp>
        <p:nvSpPr>
          <p:cNvPr id="3" name="CuadroTexto 2">
            <a:extLst>
              <a:ext uri="{FF2B5EF4-FFF2-40B4-BE49-F238E27FC236}">
                <a16:creationId xmlns:a16="http://schemas.microsoft.com/office/drawing/2014/main" id="{3F9F2229-CD17-721F-7406-1713DBAD0CBF}"/>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8" name="CuadroTexto 7">
            <a:extLst>
              <a:ext uri="{FF2B5EF4-FFF2-40B4-BE49-F238E27FC236}">
                <a16:creationId xmlns:a16="http://schemas.microsoft.com/office/drawing/2014/main" id="{BB1DA652-4D68-2084-B586-34CF80DE19DA}"/>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9" name="CuadroTexto 8">
            <a:extLst>
              <a:ext uri="{FF2B5EF4-FFF2-40B4-BE49-F238E27FC236}">
                <a16:creationId xmlns:a16="http://schemas.microsoft.com/office/drawing/2014/main" id="{BE8AECDA-2108-E1B0-1AC8-DE89A51ED74F}"/>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210022019"/>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0AFEE53-E19A-45E2-90A1-60ED8EFABE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ítulo 1">
            <a:extLst>
              <a:ext uri="{FF2B5EF4-FFF2-40B4-BE49-F238E27FC236}">
                <a16:creationId xmlns:a16="http://schemas.microsoft.com/office/drawing/2014/main" id="{A4E0154D-AFEB-4F9B-B88E-7E328A0F92D3}"/>
              </a:ext>
            </a:extLst>
          </p:cNvPr>
          <p:cNvSpPr>
            <a:spLocks noGrp="1"/>
          </p:cNvSpPr>
          <p:nvPr>
            <p:ph type="ctrTitle" hasCustomPrompt="1"/>
          </p:nvPr>
        </p:nvSpPr>
        <p:spPr>
          <a:xfrm>
            <a:off x="801699" y="3844883"/>
            <a:ext cx="10648775" cy="1277750"/>
          </a:xfrm>
          <a:prstGeom prst="rect">
            <a:avLst/>
          </a:prstGeom>
        </p:spPr>
        <p:txBody>
          <a:bodyPr anchor="b">
            <a:noAutofit/>
          </a:bodyPr>
          <a:lstStyle>
            <a:lvl1pPr algn="ctr">
              <a:lnSpc>
                <a:spcPts val="5600"/>
              </a:lnSpc>
              <a:defRPr sz="10000" b="1">
                <a:solidFill>
                  <a:srgbClr val="CEE6FE"/>
                </a:solidFill>
                <a:latin typeface="+mn-lt"/>
              </a:defRPr>
            </a:lvl1pPr>
          </a:lstStyle>
          <a:p>
            <a:r>
              <a:rPr lang="es-ES" dirty="0"/>
              <a:t>Gracias</a:t>
            </a:r>
            <a:endParaRPr lang="es-CO" dirty="0"/>
          </a:p>
        </p:txBody>
      </p:sp>
      <p:grpSp>
        <p:nvGrpSpPr>
          <p:cNvPr id="11" name="Grupo 10">
            <a:extLst>
              <a:ext uri="{FF2B5EF4-FFF2-40B4-BE49-F238E27FC236}">
                <a16:creationId xmlns:a16="http://schemas.microsoft.com/office/drawing/2014/main" id="{2CCA17BF-297F-49C9-905B-331D6B2F2E0E}"/>
              </a:ext>
            </a:extLst>
          </p:cNvPr>
          <p:cNvGrpSpPr/>
          <p:nvPr userDrawn="1"/>
        </p:nvGrpSpPr>
        <p:grpSpPr>
          <a:xfrm>
            <a:off x="762240" y="6462923"/>
            <a:ext cx="11429760" cy="311420"/>
            <a:chOff x="762240" y="6544811"/>
            <a:chExt cx="11429760" cy="311420"/>
          </a:xfrm>
        </p:grpSpPr>
        <p:sp>
          <p:nvSpPr>
            <p:cNvPr id="12" name="Subtítulo 2">
              <a:extLst>
                <a:ext uri="{FF2B5EF4-FFF2-40B4-BE49-F238E27FC236}">
                  <a16:creationId xmlns:a16="http://schemas.microsoft.com/office/drawing/2014/main" id="{DA284306-DD0A-4F77-A36F-1EA8D7D1FA51}"/>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3" name="Subtítulo 2">
              <a:extLst>
                <a:ext uri="{FF2B5EF4-FFF2-40B4-BE49-F238E27FC236}">
                  <a16:creationId xmlns:a16="http://schemas.microsoft.com/office/drawing/2014/main" id="{1EF2A760-C33A-47E7-BCF4-920B95E30B50}"/>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5" name="Conector recto 14">
              <a:extLst>
                <a:ext uri="{FF2B5EF4-FFF2-40B4-BE49-F238E27FC236}">
                  <a16:creationId xmlns:a16="http://schemas.microsoft.com/office/drawing/2014/main" id="{2D891D4F-C310-44B1-A256-5DE14E824FC4}"/>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4BEAB17E-4A80-4E9D-A2DB-8FEE17F37E20}"/>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8" name="Gráfico 17">
            <a:extLst>
              <a:ext uri="{FF2B5EF4-FFF2-40B4-BE49-F238E27FC236}">
                <a16:creationId xmlns:a16="http://schemas.microsoft.com/office/drawing/2014/main" id="{5267CEAE-CF95-4918-81A3-9616DA95A6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21727" y="5408822"/>
            <a:ext cx="7570273" cy="923467"/>
          </a:xfrm>
          <a:prstGeom prst="rect">
            <a:avLst/>
          </a:prstGeom>
        </p:spPr>
      </p:pic>
      <p:pic>
        <p:nvPicPr>
          <p:cNvPr id="3" name="Imagen 2">
            <a:extLst>
              <a:ext uri="{FF2B5EF4-FFF2-40B4-BE49-F238E27FC236}">
                <a16:creationId xmlns:a16="http://schemas.microsoft.com/office/drawing/2014/main" id="{80DFBDA6-7F81-49AB-9E42-3969BA6821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42511" y="728501"/>
            <a:ext cx="2106979" cy="2908460"/>
          </a:xfrm>
          <a:prstGeom prst="rect">
            <a:avLst/>
          </a:prstGeom>
        </p:spPr>
      </p:pic>
      <p:sp>
        <p:nvSpPr>
          <p:cNvPr id="2" name="CuadroTexto 1">
            <a:extLst>
              <a:ext uri="{FF2B5EF4-FFF2-40B4-BE49-F238E27FC236}">
                <a16:creationId xmlns:a16="http://schemas.microsoft.com/office/drawing/2014/main" id="{D313C2DF-6CEE-4D38-BC34-9CCB1F7A865F}"/>
              </a:ext>
            </a:extLst>
          </p:cNvPr>
          <p:cNvSpPr txBox="1"/>
          <p:nvPr userDrawn="1"/>
        </p:nvSpPr>
        <p:spPr>
          <a:xfrm>
            <a:off x="11045768" y="6756670"/>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
        <p:nvSpPr>
          <p:cNvPr id="6" name="CuadroTexto 5">
            <a:extLst>
              <a:ext uri="{FF2B5EF4-FFF2-40B4-BE49-F238E27FC236}">
                <a16:creationId xmlns:a16="http://schemas.microsoft.com/office/drawing/2014/main" id="{6B242E17-DE2B-B0B5-7B73-E69E07EF7DA9}"/>
              </a:ext>
            </a:extLst>
          </p:cNvPr>
          <p:cNvSpPr txBox="1"/>
          <p:nvPr userDrawn="1"/>
        </p:nvSpPr>
        <p:spPr>
          <a:xfrm>
            <a:off x="3403147" y="-23711"/>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
        <p:nvSpPr>
          <p:cNvPr id="8" name="CuadroTexto 7">
            <a:extLst>
              <a:ext uri="{FF2B5EF4-FFF2-40B4-BE49-F238E27FC236}">
                <a16:creationId xmlns:a16="http://schemas.microsoft.com/office/drawing/2014/main" id="{D31F27BD-4D64-D013-363C-E40B4C7505C4}"/>
              </a:ext>
            </a:extLst>
          </p:cNvPr>
          <p:cNvSpPr txBox="1"/>
          <p:nvPr userDrawn="1"/>
        </p:nvSpPr>
        <p:spPr>
          <a:xfrm>
            <a:off x="3403147" y="6612720"/>
            <a:ext cx="5385705" cy="307777"/>
          </a:xfrm>
          <a:prstGeom prst="rect">
            <a:avLst/>
          </a:prstGeom>
          <a:noFill/>
        </p:spPr>
        <p:txBody>
          <a:bodyPr wrap="none" rtlCol="0">
            <a:spAutoFit/>
          </a:bodyPr>
          <a:lstStyle>
            <a:defPPr>
              <a:defRPr lang="es-CO"/>
            </a:defPPr>
            <a:lvl1pPr>
              <a:defRPr sz="1400">
                <a:solidFill>
                  <a:srgbClr val="FF8989"/>
                </a:solidFill>
              </a:defRPr>
            </a:lvl1pPr>
          </a:lstStyle>
          <a:p>
            <a:pPr lvl="0"/>
            <a:r>
              <a:rPr lang="es-CO" dirty="0"/>
              <a:t> - RESERVADO – PRESENTACIÓN ÚNICAMENTE CON FINES ACADÉMICOS</a:t>
            </a:r>
          </a:p>
        </p:txBody>
      </p:sp>
    </p:spTree>
    <p:extLst>
      <p:ext uri="{BB962C8B-B14F-4D97-AF65-F5344CB8AC3E}">
        <p14:creationId xmlns:p14="http://schemas.microsoft.com/office/powerpoint/2010/main" val="3401140346"/>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Contenido #1">
    <p:spTree>
      <p:nvGrpSpPr>
        <p:cNvPr id="1" name=""/>
        <p:cNvGrpSpPr/>
        <p:nvPr/>
      </p:nvGrpSpPr>
      <p:grpSpPr>
        <a:xfrm>
          <a:off x="0" y="0"/>
          <a:ext cx="0" cy="0"/>
          <a:chOff x="0" y="0"/>
          <a:chExt cx="0" cy="0"/>
        </a:xfrm>
      </p:grpSpPr>
      <p:sp>
        <p:nvSpPr>
          <p:cNvPr id="20" name="Título 1">
            <a:extLst>
              <a:ext uri="{FF2B5EF4-FFF2-40B4-BE49-F238E27FC236}">
                <a16:creationId xmlns:a16="http://schemas.microsoft.com/office/drawing/2014/main" id="{1B376F43-49CC-B738-5749-D2B234A49A35}"/>
              </a:ext>
            </a:extLst>
          </p:cNvPr>
          <p:cNvSpPr>
            <a:spLocks noGrp="1"/>
          </p:cNvSpPr>
          <p:nvPr>
            <p:ph type="ctrTitle" hasCustomPrompt="1"/>
          </p:nvPr>
        </p:nvSpPr>
        <p:spPr>
          <a:xfrm>
            <a:off x="733599" y="412727"/>
            <a:ext cx="10663706" cy="532849"/>
          </a:xfrm>
          <a:prstGeom prst="rect">
            <a:avLst/>
          </a:prstGeom>
        </p:spPr>
        <p:txBody>
          <a:bodyPr anchor="b">
            <a:noAutofit/>
          </a:bodyPr>
          <a:lstStyle>
            <a:lvl1pPr algn="l">
              <a:lnSpc>
                <a:spcPts val="5600"/>
              </a:lnSpc>
              <a:defRPr sz="3600" b="1">
                <a:solidFill>
                  <a:srgbClr val="033364"/>
                </a:solidFill>
                <a:latin typeface="+mn-lt"/>
              </a:defRPr>
            </a:lvl1pPr>
          </a:lstStyle>
          <a:p>
            <a:r>
              <a:rPr lang="es-ES" dirty="0"/>
              <a:t>Título</a:t>
            </a:r>
            <a:endParaRPr lang="es-CO" dirty="0"/>
          </a:p>
        </p:txBody>
      </p:sp>
      <p:sp>
        <p:nvSpPr>
          <p:cNvPr id="21" name="Marcador de texto 2">
            <a:extLst>
              <a:ext uri="{FF2B5EF4-FFF2-40B4-BE49-F238E27FC236}">
                <a16:creationId xmlns:a16="http://schemas.microsoft.com/office/drawing/2014/main" id="{C85DDDF4-4046-BFD3-E40D-1FD4F8985067}"/>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tx1">
                    <a:lumMod val="65000"/>
                    <a:lumOff val="35000"/>
                  </a:schemeClr>
                </a:solidFill>
                <a:latin typeface="+mj-lt"/>
              </a:defRPr>
            </a:lvl1pPr>
          </a:lstStyle>
          <a:p>
            <a:endParaRPr lang="es-CO" dirty="0"/>
          </a:p>
        </p:txBody>
      </p:sp>
      <p:pic>
        <p:nvPicPr>
          <p:cNvPr id="12" name="Gráfico 11">
            <a:extLst>
              <a:ext uri="{FF2B5EF4-FFF2-40B4-BE49-F238E27FC236}">
                <a16:creationId xmlns:a16="http://schemas.microsoft.com/office/drawing/2014/main" id="{FEAF31B3-9FD4-4755-8CD0-6A3EED19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3" name="Grupo 12">
            <a:extLst>
              <a:ext uri="{FF2B5EF4-FFF2-40B4-BE49-F238E27FC236}">
                <a16:creationId xmlns:a16="http://schemas.microsoft.com/office/drawing/2014/main" id="{23C191E6-CA6F-4D45-B0D2-68BA3E106EC3}"/>
              </a:ext>
            </a:extLst>
          </p:cNvPr>
          <p:cNvGrpSpPr/>
          <p:nvPr userDrawn="1"/>
        </p:nvGrpSpPr>
        <p:grpSpPr>
          <a:xfrm>
            <a:off x="506841" y="6449275"/>
            <a:ext cx="11685159" cy="311420"/>
            <a:chOff x="721296" y="6544811"/>
            <a:chExt cx="11685159" cy="311420"/>
          </a:xfrm>
        </p:grpSpPr>
        <p:sp>
          <p:nvSpPr>
            <p:cNvPr id="14" name="Subtítulo 2">
              <a:extLst>
                <a:ext uri="{FF2B5EF4-FFF2-40B4-BE49-F238E27FC236}">
                  <a16:creationId xmlns:a16="http://schemas.microsoft.com/office/drawing/2014/main" id="{38D782C7-BE92-466D-99F6-E44978AA6A5A}"/>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5" name="Subtítulo 2">
              <a:extLst>
                <a:ext uri="{FF2B5EF4-FFF2-40B4-BE49-F238E27FC236}">
                  <a16:creationId xmlns:a16="http://schemas.microsoft.com/office/drawing/2014/main" id="{B3AEE319-0027-4381-A414-FFAECC898272}"/>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BB4211BD-3B7B-49A9-949C-514339580CD7}"/>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4F55387-3834-4378-B5D7-E75DDDEB50F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ángulo 1">
            <a:extLst>
              <a:ext uri="{FF2B5EF4-FFF2-40B4-BE49-F238E27FC236}">
                <a16:creationId xmlns:a16="http://schemas.microsoft.com/office/drawing/2014/main" id="{27D4021C-F2A4-F199-EE68-000EF9480DCE}"/>
              </a:ext>
            </a:extLst>
          </p:cNvPr>
          <p:cNvSpPr/>
          <p:nvPr userDrawn="1"/>
        </p:nvSpPr>
        <p:spPr>
          <a:xfrm>
            <a:off x="9861183" y="6652781"/>
            <a:ext cx="2310939" cy="195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5D4577E8-650D-8587-095A-21F549C6D0A1}"/>
              </a:ext>
            </a:extLst>
          </p:cNvPr>
          <p:cNvSpPr txBox="1"/>
          <p:nvPr userDrawn="1"/>
        </p:nvSpPr>
        <p:spPr>
          <a:xfrm>
            <a:off x="11046469" y="6760661"/>
            <a:ext cx="1109278" cy="92333"/>
          </a:xfrm>
          <a:prstGeom prst="rect">
            <a:avLst/>
          </a:prstGeom>
          <a:noFill/>
        </p:spPr>
        <p:txBody>
          <a:bodyPr wrap="none" lIns="0" tIns="0" rIns="0" bIns="0"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CO" sz="600" i="0" dirty="0">
                <a:solidFill>
                  <a:schemeClr val="tx1"/>
                </a:solidFill>
                <a:effectLst/>
                <a:latin typeface="arial" panose="020B0604020202020204" pitchFamily="34" charset="0"/>
              </a:rPr>
              <a:t>Copyright David Barrero </a:t>
            </a:r>
            <a:r>
              <a:rPr lang="es-CO" sz="600" i="0" dirty="0" err="1">
                <a:solidFill>
                  <a:schemeClr val="tx1"/>
                </a:solidFill>
                <a:effectLst/>
                <a:latin typeface="arial" panose="020B0604020202020204" pitchFamily="34" charset="0"/>
              </a:rPr>
              <a:t>Barrero</a:t>
            </a:r>
            <a:endParaRPr lang="es-CO" sz="600" dirty="0">
              <a:solidFill>
                <a:schemeClr val="tx1"/>
              </a:solidFill>
            </a:endParaRPr>
          </a:p>
        </p:txBody>
      </p:sp>
    </p:spTree>
    <p:extLst>
      <p:ext uri="{BB962C8B-B14F-4D97-AF65-F5344CB8AC3E}">
        <p14:creationId xmlns:p14="http://schemas.microsoft.com/office/powerpoint/2010/main" val="1257306134"/>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0" name="Título 1">
            <a:extLst>
              <a:ext uri="{FF2B5EF4-FFF2-40B4-BE49-F238E27FC236}">
                <a16:creationId xmlns:a16="http://schemas.microsoft.com/office/drawing/2014/main" id="{1B376F43-49CC-B738-5749-D2B234A49A35}"/>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033364"/>
                </a:solidFill>
                <a:latin typeface="+mn-lt"/>
              </a:defRPr>
            </a:lvl1pPr>
          </a:lstStyle>
          <a:p>
            <a:r>
              <a:rPr lang="es-ES" dirty="0"/>
              <a:t>Título</a:t>
            </a:r>
            <a:endParaRPr lang="es-CO" dirty="0"/>
          </a:p>
        </p:txBody>
      </p:sp>
      <p:sp>
        <p:nvSpPr>
          <p:cNvPr id="21" name="Marcador de texto 2">
            <a:extLst>
              <a:ext uri="{FF2B5EF4-FFF2-40B4-BE49-F238E27FC236}">
                <a16:creationId xmlns:a16="http://schemas.microsoft.com/office/drawing/2014/main" id="{C85DDDF4-4046-BFD3-E40D-1FD4F8985067}"/>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tx1">
                    <a:lumMod val="65000"/>
                    <a:lumOff val="35000"/>
                  </a:schemeClr>
                </a:solidFill>
                <a:latin typeface="+mj-lt"/>
              </a:defRPr>
            </a:lvl1pPr>
          </a:lstStyle>
          <a:p>
            <a:pPr lvl="0"/>
            <a:r>
              <a:rPr lang="es-MX"/>
              <a:t>Haga clic para modificar los estilos de texto del patrón</a:t>
            </a:r>
          </a:p>
        </p:txBody>
      </p:sp>
      <p:sp>
        <p:nvSpPr>
          <p:cNvPr id="24" name="Marcador de texto 2">
            <a:extLst>
              <a:ext uri="{FF2B5EF4-FFF2-40B4-BE49-F238E27FC236}">
                <a16:creationId xmlns:a16="http://schemas.microsoft.com/office/drawing/2014/main" id="{FEF69921-B2C2-FCF1-AB8B-743E37383FED}"/>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tx1">
                    <a:lumMod val="65000"/>
                    <a:lumOff val="35000"/>
                  </a:schemeClr>
                </a:solidFill>
                <a:latin typeface="+mj-lt"/>
              </a:defRPr>
            </a:lvl1pPr>
          </a:lstStyle>
          <a:p>
            <a:r>
              <a:rPr lang="es-CO" dirty="0"/>
              <a:t>Contenido</a:t>
            </a:r>
          </a:p>
        </p:txBody>
      </p:sp>
      <p:pic>
        <p:nvPicPr>
          <p:cNvPr id="12" name="Gráfico 11">
            <a:extLst>
              <a:ext uri="{FF2B5EF4-FFF2-40B4-BE49-F238E27FC236}">
                <a16:creationId xmlns:a16="http://schemas.microsoft.com/office/drawing/2014/main" id="{FEAF31B3-9FD4-4755-8CD0-6A3EED19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grpSp>
        <p:nvGrpSpPr>
          <p:cNvPr id="13" name="Grupo 12">
            <a:extLst>
              <a:ext uri="{FF2B5EF4-FFF2-40B4-BE49-F238E27FC236}">
                <a16:creationId xmlns:a16="http://schemas.microsoft.com/office/drawing/2014/main" id="{23C191E6-CA6F-4D45-B0D2-68BA3E106EC3}"/>
              </a:ext>
            </a:extLst>
          </p:cNvPr>
          <p:cNvGrpSpPr/>
          <p:nvPr userDrawn="1"/>
        </p:nvGrpSpPr>
        <p:grpSpPr>
          <a:xfrm>
            <a:off x="506841" y="6449275"/>
            <a:ext cx="11685159" cy="311420"/>
            <a:chOff x="721296" y="6544811"/>
            <a:chExt cx="11685159" cy="311420"/>
          </a:xfrm>
        </p:grpSpPr>
        <p:sp>
          <p:nvSpPr>
            <p:cNvPr id="14" name="Subtítulo 2">
              <a:extLst>
                <a:ext uri="{FF2B5EF4-FFF2-40B4-BE49-F238E27FC236}">
                  <a16:creationId xmlns:a16="http://schemas.microsoft.com/office/drawing/2014/main" id="{38D782C7-BE92-466D-99F6-E44978AA6A5A}"/>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5" name="Subtítulo 2">
              <a:extLst>
                <a:ext uri="{FF2B5EF4-FFF2-40B4-BE49-F238E27FC236}">
                  <a16:creationId xmlns:a16="http://schemas.microsoft.com/office/drawing/2014/main" id="{B3AEE319-0027-4381-A414-FFAECC898272}"/>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BB4211BD-3B7B-49A9-949C-514339580CD7}"/>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54F55387-3834-4378-B5D7-E75DDDEB50F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0920988"/>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B774320-97C2-4178-AACE-ABBFF38C6FB1}"/>
              </a:ext>
            </a:extLst>
          </p:cNvPr>
          <p:cNvSpPr/>
          <p:nvPr userDrawn="1"/>
        </p:nvSpPr>
        <p:spPr>
          <a:xfrm>
            <a:off x="-1" y="-81886"/>
            <a:ext cx="12296633" cy="6981746"/>
          </a:xfrm>
          <a:prstGeom prst="rect">
            <a:avLst/>
          </a:prstGeom>
          <a:solidFill>
            <a:srgbClr val="022F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733599" y="412727"/>
            <a:ext cx="3123506" cy="532849"/>
          </a:xfrm>
          <a:prstGeom prst="rect">
            <a:avLst/>
          </a:prstGeom>
        </p:spPr>
        <p:txBody>
          <a:bodyPr anchor="b">
            <a:noAutofit/>
          </a:bodyPr>
          <a:lstStyle>
            <a:lvl1pPr algn="l">
              <a:lnSpc>
                <a:spcPts val="5600"/>
              </a:lnSpc>
              <a:defRPr sz="3600" b="1">
                <a:solidFill>
                  <a:srgbClr val="CEE6FE"/>
                </a:solidFill>
                <a:latin typeface="+mn-lt"/>
              </a:defRPr>
            </a:lvl1pPr>
          </a:lstStyle>
          <a:p>
            <a:r>
              <a:rPr lang="es-ES" dirty="0"/>
              <a:t>Título</a:t>
            </a:r>
            <a:endParaRPr lang="es-CO" dirty="0"/>
          </a:p>
        </p:txBody>
      </p:sp>
      <p:sp>
        <p:nvSpPr>
          <p:cNvPr id="15" name="Marcador de texto 2">
            <a:extLst>
              <a:ext uri="{FF2B5EF4-FFF2-40B4-BE49-F238E27FC236}">
                <a16:creationId xmlns:a16="http://schemas.microsoft.com/office/drawing/2014/main" id="{6DD70E12-38D6-61EB-E85D-A21DADC77166}"/>
              </a:ext>
            </a:extLst>
          </p:cNvPr>
          <p:cNvSpPr>
            <a:spLocks noGrp="1"/>
          </p:cNvSpPr>
          <p:nvPr>
            <p:ph type="body" sz="quarter" idx="13"/>
          </p:nvPr>
        </p:nvSpPr>
        <p:spPr>
          <a:xfrm>
            <a:off x="748842" y="935536"/>
            <a:ext cx="10663706" cy="450611"/>
          </a:xfrm>
          <a:prstGeom prst="rect">
            <a:avLst/>
          </a:prstGeom>
        </p:spPr>
        <p:txBody>
          <a:bodyPr>
            <a:normAutofit/>
          </a:bodyPr>
          <a:lstStyle>
            <a:lvl1pPr marL="0" indent="0">
              <a:buNone/>
              <a:defRPr sz="2400">
                <a:solidFill>
                  <a:schemeClr val="bg1"/>
                </a:solidFill>
                <a:latin typeface="+mj-lt"/>
              </a:defRPr>
            </a:lvl1pPr>
          </a:lstStyle>
          <a:p>
            <a:pPr lvl="0"/>
            <a:r>
              <a:rPr lang="es-MX"/>
              <a:t>Haga clic para modificar los estilos de texto del patrón</a:t>
            </a:r>
          </a:p>
        </p:txBody>
      </p:sp>
      <p:sp>
        <p:nvSpPr>
          <p:cNvPr id="16" name="Marcador de texto 2">
            <a:extLst>
              <a:ext uri="{FF2B5EF4-FFF2-40B4-BE49-F238E27FC236}">
                <a16:creationId xmlns:a16="http://schemas.microsoft.com/office/drawing/2014/main" id="{480ECBEF-9698-BE28-139F-2C36DD47F462}"/>
              </a:ext>
            </a:extLst>
          </p:cNvPr>
          <p:cNvSpPr>
            <a:spLocks noGrp="1"/>
          </p:cNvSpPr>
          <p:nvPr>
            <p:ph type="body" sz="quarter" idx="14" hasCustomPrompt="1"/>
          </p:nvPr>
        </p:nvSpPr>
        <p:spPr>
          <a:xfrm>
            <a:off x="764147" y="1655806"/>
            <a:ext cx="10663706" cy="4525919"/>
          </a:xfrm>
          <a:prstGeom prst="rect">
            <a:avLst/>
          </a:prstGeom>
        </p:spPr>
        <p:txBody>
          <a:bodyPr>
            <a:normAutofit/>
          </a:bodyPr>
          <a:lstStyle>
            <a:lvl1pPr marL="0" indent="0">
              <a:buNone/>
              <a:defRPr sz="2000">
                <a:solidFill>
                  <a:schemeClr val="bg1"/>
                </a:solidFill>
                <a:latin typeface="+mj-lt"/>
              </a:defRPr>
            </a:lvl1pPr>
          </a:lstStyle>
          <a:p>
            <a:r>
              <a:rPr lang="es-CO" dirty="0"/>
              <a:t>Contenido</a:t>
            </a:r>
          </a:p>
        </p:txBody>
      </p:sp>
      <p:grpSp>
        <p:nvGrpSpPr>
          <p:cNvPr id="19" name="Grupo 18">
            <a:extLst>
              <a:ext uri="{FF2B5EF4-FFF2-40B4-BE49-F238E27FC236}">
                <a16:creationId xmlns:a16="http://schemas.microsoft.com/office/drawing/2014/main" id="{4A3D58CE-2BA6-4DD2-8B2F-7A31BA8965AA}"/>
              </a:ext>
            </a:extLst>
          </p:cNvPr>
          <p:cNvGrpSpPr/>
          <p:nvPr userDrawn="1"/>
        </p:nvGrpSpPr>
        <p:grpSpPr>
          <a:xfrm>
            <a:off x="506841" y="6449275"/>
            <a:ext cx="11685159" cy="311420"/>
            <a:chOff x="721296" y="6544811"/>
            <a:chExt cx="11685159" cy="311420"/>
          </a:xfrm>
        </p:grpSpPr>
        <p:sp>
          <p:nvSpPr>
            <p:cNvPr id="20" name="Subtítulo 2">
              <a:extLst>
                <a:ext uri="{FF2B5EF4-FFF2-40B4-BE49-F238E27FC236}">
                  <a16:creationId xmlns:a16="http://schemas.microsoft.com/office/drawing/2014/main" id="{E1983AAA-5220-409D-A317-90796052B88D}"/>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21" name="Subtítulo 2">
              <a:extLst>
                <a:ext uri="{FF2B5EF4-FFF2-40B4-BE49-F238E27FC236}">
                  <a16:creationId xmlns:a16="http://schemas.microsoft.com/office/drawing/2014/main" id="{F3207FDD-E692-4FD4-826C-AA2C1038358C}"/>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22" name="Conector recto 21">
              <a:extLst>
                <a:ext uri="{FF2B5EF4-FFF2-40B4-BE49-F238E27FC236}">
                  <a16:creationId xmlns:a16="http://schemas.microsoft.com/office/drawing/2014/main" id="{5A4837BB-4271-47ED-9AB1-C3F92D18BF04}"/>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E855D31-6401-4B3A-9D6B-D391019F2749}"/>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4" name="Gráfico 23">
            <a:extLst>
              <a:ext uri="{FF2B5EF4-FFF2-40B4-BE49-F238E27FC236}">
                <a16:creationId xmlns:a16="http://schemas.microsoft.com/office/drawing/2014/main" id="{39A0E6A1-18EB-4BE8-BA6B-0B3599BCBF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06841" cy="6858000"/>
          </a:xfrm>
          <a:prstGeom prst="rect">
            <a:avLst/>
          </a:prstGeom>
        </p:spPr>
      </p:pic>
    </p:spTree>
    <p:extLst>
      <p:ext uri="{BB962C8B-B14F-4D97-AF65-F5344CB8AC3E}">
        <p14:creationId xmlns:p14="http://schemas.microsoft.com/office/powerpoint/2010/main" val="213736215"/>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Interno 1">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2A43EE6-8570-4964-86F5-A0B87BFFF6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257268"/>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Interno 2">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21890CF-BD64-4419-A68E-F5651D0628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2317194"/>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Interno 3">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C4E03AE-D8DD-4EEB-B111-A72613B8F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93193"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0583127"/>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Interno 4">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A9EFE17-C2A5-4B3B-82B4-FF466156DC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Elipse 19"/>
          <p:cNvSpPr/>
          <p:nvPr userDrawn="1"/>
        </p:nvSpPr>
        <p:spPr>
          <a:xfrm>
            <a:off x="380410" y="276948"/>
            <a:ext cx="733136" cy="733136"/>
          </a:xfrm>
          <a:prstGeom prst="ellipse">
            <a:avLst/>
          </a:prstGeom>
          <a:solidFill>
            <a:srgbClr val="033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arcador de texto 1"/>
          <p:cNvSpPr>
            <a:spLocks noGrp="1"/>
          </p:cNvSpPr>
          <p:nvPr>
            <p:ph type="body" sz="quarter" idx="13" hasCustomPrompt="1"/>
          </p:nvPr>
        </p:nvSpPr>
        <p:spPr>
          <a:xfrm>
            <a:off x="386565" y="293331"/>
            <a:ext cx="754277" cy="700369"/>
          </a:xfrm>
          <a:prstGeom prst="rect">
            <a:avLst/>
          </a:prstGeom>
        </p:spPr>
        <p:txBody>
          <a:bodyPr>
            <a:normAutofit/>
          </a:bodyPr>
          <a:lstStyle>
            <a:lvl1pPr marL="0" indent="0" algn="ctr">
              <a:buNone/>
              <a:defRPr sz="4400" b="1">
                <a:solidFill>
                  <a:srgbClr val="CEE6FE"/>
                </a:solidFill>
              </a:defRPr>
            </a:lvl1pPr>
          </a:lstStyle>
          <a:p>
            <a:r>
              <a:rPr lang="es-ES" dirty="0"/>
              <a:t>#</a:t>
            </a:r>
            <a:endParaRPr lang="en-US" dirty="0"/>
          </a:p>
        </p:txBody>
      </p:sp>
      <p:sp>
        <p:nvSpPr>
          <p:cNvPr id="22" name="Título 3">
            <a:extLst>
              <a:ext uri="{FF2B5EF4-FFF2-40B4-BE49-F238E27FC236}">
                <a16:creationId xmlns:a16="http://schemas.microsoft.com/office/drawing/2014/main" id="{AE2EB175-1B1A-B0C2-E827-DA0E5EA7320E}"/>
              </a:ext>
            </a:extLst>
          </p:cNvPr>
          <p:cNvSpPr>
            <a:spLocks noGrp="1"/>
          </p:cNvSpPr>
          <p:nvPr>
            <p:ph type="title" hasCustomPrompt="1"/>
          </p:nvPr>
        </p:nvSpPr>
        <p:spPr>
          <a:xfrm>
            <a:off x="1255926" y="372781"/>
            <a:ext cx="8174677" cy="568783"/>
          </a:xfrm>
          <a:prstGeom prst="rect">
            <a:avLst/>
          </a:prstGeom>
        </p:spPr>
        <p:txBody>
          <a:bodyPr>
            <a:noAutofit/>
          </a:bodyPr>
          <a:lstStyle>
            <a:lvl1pPr>
              <a:defRPr sz="3600" b="1">
                <a:solidFill>
                  <a:schemeClr val="tx1">
                    <a:lumMod val="65000"/>
                    <a:lumOff val="35000"/>
                  </a:schemeClr>
                </a:solidFill>
                <a:latin typeface="+mn-lt"/>
              </a:defRPr>
            </a:lvl1pPr>
          </a:lstStyle>
          <a:p>
            <a:r>
              <a:rPr lang="es-CO" dirty="0"/>
              <a:t>HAGA CLIC PARA AGREGAR TÍTULO</a:t>
            </a:r>
          </a:p>
        </p:txBody>
      </p:sp>
      <p:sp>
        <p:nvSpPr>
          <p:cNvPr id="23" name="Marcador de texto 4">
            <a:extLst>
              <a:ext uri="{FF2B5EF4-FFF2-40B4-BE49-F238E27FC236}">
                <a16:creationId xmlns:a16="http://schemas.microsoft.com/office/drawing/2014/main" id="{D4359689-3155-660E-2309-A02E6F2EF556}"/>
              </a:ext>
            </a:extLst>
          </p:cNvPr>
          <p:cNvSpPr>
            <a:spLocks noGrp="1"/>
          </p:cNvSpPr>
          <p:nvPr>
            <p:ph type="body" sz="quarter" idx="15" hasCustomPrompt="1"/>
          </p:nvPr>
        </p:nvSpPr>
        <p:spPr>
          <a:xfrm>
            <a:off x="1255926" y="969140"/>
            <a:ext cx="5254625" cy="356918"/>
          </a:xfrm>
          <a:prstGeom prst="rect">
            <a:avLst/>
          </a:prstGeom>
        </p:spPr>
        <p:txBody>
          <a:bodyPr>
            <a:noAutofit/>
          </a:bodyPr>
          <a:lstStyle>
            <a:lvl1pPr marL="0" indent="0">
              <a:buNone/>
              <a:defRPr sz="2000">
                <a:solidFill>
                  <a:schemeClr val="tx1">
                    <a:lumMod val="65000"/>
                    <a:lumOff val="35000"/>
                  </a:schemeClr>
                </a:solidFill>
                <a:latin typeface="+mj-lt"/>
              </a:defRPr>
            </a:lvl1pPr>
          </a:lstStyle>
          <a:p>
            <a:r>
              <a:rPr lang="es-CO" dirty="0"/>
              <a:t>Haga clic para agregar subtítulo</a:t>
            </a:r>
          </a:p>
        </p:txBody>
      </p:sp>
      <p:grpSp>
        <p:nvGrpSpPr>
          <p:cNvPr id="12" name="Grupo 11">
            <a:extLst>
              <a:ext uri="{FF2B5EF4-FFF2-40B4-BE49-F238E27FC236}">
                <a16:creationId xmlns:a16="http://schemas.microsoft.com/office/drawing/2014/main" id="{358DB32B-516D-4711-9316-45FCE22343B5}"/>
              </a:ext>
            </a:extLst>
          </p:cNvPr>
          <p:cNvGrpSpPr/>
          <p:nvPr userDrawn="1"/>
        </p:nvGrpSpPr>
        <p:grpSpPr>
          <a:xfrm>
            <a:off x="479545" y="6449275"/>
            <a:ext cx="11685159" cy="311420"/>
            <a:chOff x="721296" y="6544811"/>
            <a:chExt cx="11685159" cy="311420"/>
          </a:xfrm>
        </p:grpSpPr>
        <p:sp>
          <p:nvSpPr>
            <p:cNvPr id="13" name="Subtítulo 2">
              <a:extLst>
                <a:ext uri="{FF2B5EF4-FFF2-40B4-BE49-F238E27FC236}">
                  <a16:creationId xmlns:a16="http://schemas.microsoft.com/office/drawing/2014/main" id="{D2FFF871-9AE2-4F1D-844F-1067F440B5A4}"/>
                </a:ext>
              </a:extLst>
            </p:cNvPr>
            <p:cNvSpPr txBox="1">
              <a:spLocks/>
            </p:cNvSpPr>
            <p:nvPr userDrawn="1"/>
          </p:nvSpPr>
          <p:spPr>
            <a:xfrm>
              <a:off x="8705906"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14" name="Subtítulo 2">
              <a:extLst>
                <a:ext uri="{FF2B5EF4-FFF2-40B4-BE49-F238E27FC236}">
                  <a16:creationId xmlns:a16="http://schemas.microsoft.com/office/drawing/2014/main" id="{F338A743-75CD-40E4-B62B-BA12078A7261}"/>
                </a:ext>
              </a:extLst>
            </p:cNvPr>
            <p:cNvSpPr txBox="1">
              <a:spLocks/>
            </p:cNvSpPr>
            <p:nvPr userDrawn="1"/>
          </p:nvSpPr>
          <p:spPr>
            <a:xfrm>
              <a:off x="10095516"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18" name="Conector recto 17">
              <a:extLst>
                <a:ext uri="{FF2B5EF4-FFF2-40B4-BE49-F238E27FC236}">
                  <a16:creationId xmlns:a16="http://schemas.microsoft.com/office/drawing/2014/main" id="{28622290-2451-42A7-B484-607DB07EAF30}"/>
                </a:ext>
              </a:extLst>
            </p:cNvPr>
            <p:cNvCxnSpPr>
              <a:cxnSpLocks/>
            </p:cNvCxnSpPr>
            <p:nvPr userDrawn="1"/>
          </p:nvCxnSpPr>
          <p:spPr>
            <a:xfrm>
              <a:off x="721296" y="6669947"/>
              <a:ext cx="798461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B35E1072-FA6A-4715-994A-A4984A8AB8CA}"/>
                </a:ext>
              </a:extLst>
            </p:cNvPr>
            <p:cNvCxnSpPr>
              <a:cxnSpLocks/>
            </p:cNvCxnSpPr>
            <p:nvPr userDrawn="1"/>
          </p:nvCxnSpPr>
          <p:spPr>
            <a:xfrm>
              <a:off x="10122019"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1141378"/>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guntas">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F48732B2-4006-45DF-91FB-F7B66AA410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692515" y="3844883"/>
            <a:ext cx="9464153" cy="1277750"/>
          </a:xfrm>
          <a:prstGeom prst="rect">
            <a:avLst/>
          </a:prstGeom>
        </p:spPr>
        <p:txBody>
          <a:bodyPr anchor="b">
            <a:noAutofit/>
          </a:bodyPr>
          <a:lstStyle>
            <a:lvl1pPr algn="l">
              <a:lnSpc>
                <a:spcPts val="5600"/>
              </a:lnSpc>
              <a:defRPr sz="10000" b="1">
                <a:solidFill>
                  <a:srgbClr val="CEE6FE"/>
                </a:solidFill>
                <a:latin typeface="+mn-lt"/>
              </a:defRPr>
            </a:lvl1pPr>
          </a:lstStyle>
          <a:p>
            <a:r>
              <a:rPr lang="es-ES" dirty="0"/>
              <a:t>Preguntas</a:t>
            </a:r>
            <a:endParaRPr lang="es-CO" dirty="0"/>
          </a:p>
        </p:txBody>
      </p:sp>
      <p:grpSp>
        <p:nvGrpSpPr>
          <p:cNvPr id="6" name="Grupo 5">
            <a:extLst>
              <a:ext uri="{FF2B5EF4-FFF2-40B4-BE49-F238E27FC236}">
                <a16:creationId xmlns:a16="http://schemas.microsoft.com/office/drawing/2014/main" id="{7A032C1A-76C8-45C3-8161-AFFE06869691}"/>
              </a:ext>
            </a:extLst>
          </p:cNvPr>
          <p:cNvGrpSpPr/>
          <p:nvPr userDrawn="1"/>
        </p:nvGrpSpPr>
        <p:grpSpPr>
          <a:xfrm>
            <a:off x="762240" y="6462923"/>
            <a:ext cx="11429760" cy="311420"/>
            <a:chOff x="762240" y="6544811"/>
            <a:chExt cx="11429760" cy="311420"/>
          </a:xfrm>
        </p:grpSpPr>
        <p:sp>
          <p:nvSpPr>
            <p:cNvPr id="7" name="Subtítulo 2">
              <a:extLst>
                <a:ext uri="{FF2B5EF4-FFF2-40B4-BE49-F238E27FC236}">
                  <a16:creationId xmlns:a16="http://schemas.microsoft.com/office/drawing/2014/main" id="{052002C2-7864-492B-AA94-45A8A4720E4F}"/>
                </a:ext>
              </a:extLst>
            </p:cNvPr>
            <p:cNvSpPr txBox="1">
              <a:spLocks/>
            </p:cNvSpPr>
            <p:nvPr userDrawn="1"/>
          </p:nvSpPr>
          <p:spPr>
            <a:xfrm>
              <a:off x="762240" y="6544811"/>
              <a:ext cx="1790008" cy="30045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chemeClr val="bg1">
                      <a:lumMod val="50000"/>
                    </a:schemeClr>
                  </a:solidFill>
                </a:rPr>
                <a:t>Versión: Enero/2024</a:t>
              </a:r>
            </a:p>
          </p:txBody>
        </p:sp>
        <p:sp>
          <p:nvSpPr>
            <p:cNvPr id="8" name="Subtítulo 2">
              <a:extLst>
                <a:ext uri="{FF2B5EF4-FFF2-40B4-BE49-F238E27FC236}">
                  <a16:creationId xmlns:a16="http://schemas.microsoft.com/office/drawing/2014/main" id="{0269DCA0-DC5B-441C-B0B6-5EEA6E47B9DB}"/>
                </a:ext>
              </a:extLst>
            </p:cNvPr>
            <p:cNvSpPr txBox="1">
              <a:spLocks/>
            </p:cNvSpPr>
            <p:nvPr userDrawn="1"/>
          </p:nvSpPr>
          <p:spPr>
            <a:xfrm>
              <a:off x="2151850" y="6555774"/>
              <a:ext cx="2310939" cy="30045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rgbClr val="1C6AB2"/>
                  </a:solidFill>
                </a:rPr>
                <a:t>UNIÓN, PROYECCIÓN, LIDERAZGO</a:t>
              </a:r>
            </a:p>
          </p:txBody>
        </p:sp>
        <p:cxnSp>
          <p:nvCxnSpPr>
            <p:cNvPr id="9" name="Conector recto 8">
              <a:extLst>
                <a:ext uri="{FF2B5EF4-FFF2-40B4-BE49-F238E27FC236}">
                  <a16:creationId xmlns:a16="http://schemas.microsoft.com/office/drawing/2014/main" id="{E54882FF-452A-408C-AAD0-9D473B70BA97}"/>
                </a:ext>
              </a:extLst>
            </p:cNvPr>
            <p:cNvCxnSpPr/>
            <p:nvPr userDrawn="1"/>
          </p:nvCxnSpPr>
          <p:spPr>
            <a:xfrm>
              <a:off x="4293764" y="6666246"/>
              <a:ext cx="7898236" cy="0"/>
            </a:xfrm>
            <a:prstGeom prst="line">
              <a:avLst/>
            </a:prstGeom>
            <a:ln>
              <a:solidFill>
                <a:srgbClr val="1C6AB2"/>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8DCC7F7-AE0C-49E2-BCEE-9608BEB67EDB}"/>
                </a:ext>
              </a:extLst>
            </p:cNvPr>
            <p:cNvCxnSpPr>
              <a:cxnSpLocks/>
            </p:cNvCxnSpPr>
            <p:nvPr userDrawn="1"/>
          </p:nvCxnSpPr>
          <p:spPr>
            <a:xfrm>
              <a:off x="2178353" y="6568272"/>
              <a:ext cx="0" cy="18998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55A1350-B813-496E-A8BD-E8B3B2F3BD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515" y="247020"/>
            <a:ext cx="2918669" cy="936121"/>
          </a:xfrm>
          <a:prstGeom prst="rect">
            <a:avLst/>
          </a:prstGeom>
        </p:spPr>
      </p:pic>
      <p:pic>
        <p:nvPicPr>
          <p:cNvPr id="15" name="Gráfico 14">
            <a:extLst>
              <a:ext uri="{FF2B5EF4-FFF2-40B4-BE49-F238E27FC236}">
                <a16:creationId xmlns:a16="http://schemas.microsoft.com/office/drawing/2014/main" id="{62F698B7-D82E-40C7-A58C-E0DB720B371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1685"/>
          <a:stretch/>
        </p:blipFill>
        <p:spPr>
          <a:xfrm>
            <a:off x="5681899" y="5408822"/>
            <a:ext cx="5171630" cy="923467"/>
          </a:xfrm>
          <a:prstGeom prst="rect">
            <a:avLst/>
          </a:prstGeom>
        </p:spPr>
      </p:pic>
      <p:pic>
        <p:nvPicPr>
          <p:cNvPr id="16" name="Gráfico 15">
            <a:extLst>
              <a:ext uri="{FF2B5EF4-FFF2-40B4-BE49-F238E27FC236}">
                <a16:creationId xmlns:a16="http://schemas.microsoft.com/office/drawing/2014/main" id="{DC5B47E6-1922-4964-9768-0FD4D7907CC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2319"/>
          <a:stretch/>
        </p:blipFill>
        <p:spPr>
          <a:xfrm>
            <a:off x="10853530" y="5408822"/>
            <a:ext cx="1338469" cy="923467"/>
          </a:xfrm>
          <a:prstGeom prst="rect">
            <a:avLst/>
          </a:prstGeom>
        </p:spPr>
      </p:pic>
    </p:spTree>
    <p:extLst>
      <p:ext uri="{BB962C8B-B14F-4D97-AF65-F5344CB8AC3E}">
        <p14:creationId xmlns:p14="http://schemas.microsoft.com/office/powerpoint/2010/main" val="4084652880"/>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17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92" r:id="rId6"/>
    <p:sldLayoutId id="2147483693" r:id="rId7"/>
    <p:sldLayoutId id="2147483694" r:id="rId8"/>
    <p:sldLayoutId id="2147483690" r:id="rId9"/>
    <p:sldLayoutId id="2147483695" r:id="rId10"/>
    <p:sldLayoutId id="2147483691" r:id="rId11"/>
  </p:sldLayoutIdLst>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5746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747C0-9024-FBF4-4ADF-DA0AB05E3388}"/>
              </a:ext>
            </a:extLst>
          </p:cNvPr>
          <p:cNvSpPr>
            <a:spLocks noGrp="1"/>
          </p:cNvSpPr>
          <p:nvPr>
            <p:ph type="ctrTitle"/>
          </p:nvPr>
        </p:nvSpPr>
        <p:spPr>
          <a:xfrm>
            <a:off x="424871" y="5660759"/>
            <a:ext cx="11881429" cy="887148"/>
          </a:xfrm>
        </p:spPr>
        <p:txBody>
          <a:bodyPr>
            <a:noAutofit/>
          </a:bodyPr>
          <a:lstStyle/>
          <a:p>
            <a:r>
              <a:rPr lang="es-MX" sz="2800" dirty="0">
                <a:solidFill>
                  <a:schemeClr val="tx1"/>
                </a:solidFill>
              </a:rPr>
              <a:t>“DESAFÍOS Y TENDENCIAS EN LA IDENTIDAD DIGITAL PARA LA SEGURIDAD DE LAS INFRAESTRUCTURAS CRÍTICAS”</a:t>
            </a:r>
            <a:endParaRPr lang="es-CO" sz="2800" dirty="0">
              <a:solidFill>
                <a:schemeClr val="tx1"/>
              </a:solidFill>
            </a:endParaRPr>
          </a:p>
        </p:txBody>
      </p:sp>
      <p:sp>
        <p:nvSpPr>
          <p:cNvPr id="4" name="CuadroTexto 3">
            <a:extLst>
              <a:ext uri="{FF2B5EF4-FFF2-40B4-BE49-F238E27FC236}">
                <a16:creationId xmlns:a16="http://schemas.microsoft.com/office/drawing/2014/main" id="{114A1661-FC59-5980-A18E-E22A37AD107A}"/>
              </a:ext>
            </a:extLst>
          </p:cNvPr>
          <p:cNvSpPr txBox="1"/>
          <p:nvPr/>
        </p:nvSpPr>
        <p:spPr>
          <a:xfrm>
            <a:off x="5600700" y="619432"/>
            <a:ext cx="6178346" cy="2616101"/>
          </a:xfrm>
          <a:prstGeom prst="rect">
            <a:avLst/>
          </a:prstGeom>
          <a:noFill/>
        </p:spPr>
        <p:txBody>
          <a:bodyPr wrap="square" rtlCol="0">
            <a:spAutoFit/>
          </a:bodyPr>
          <a:lstStyle/>
          <a:p>
            <a:pPr algn="ctr"/>
            <a:r>
              <a:rPr lang="es-MX" sz="2400" b="1" dirty="0">
                <a:solidFill>
                  <a:schemeClr val="bg1"/>
                </a:solidFill>
                <a:latin typeface="Arial" panose="020B0604020202020204" pitchFamily="34" charset="0"/>
                <a:cs typeface="Arial" panose="020B0604020202020204" pitchFamily="34" charset="0"/>
              </a:rPr>
              <a:t>Grupo No 4 </a:t>
            </a:r>
          </a:p>
          <a:p>
            <a:pPr algn="ctr"/>
            <a:endParaRPr lang="es-MX" sz="2400" b="1" dirty="0">
              <a:solidFill>
                <a:schemeClr val="bg1"/>
              </a:solidFill>
              <a:latin typeface="Arial" panose="020B0604020202020204" pitchFamily="34" charset="0"/>
              <a:cs typeface="Arial" panose="020B0604020202020204" pitchFamily="34" charset="0"/>
            </a:endParaRPr>
          </a:p>
          <a:p>
            <a:r>
              <a:rPr lang="es-CO" sz="2400" dirty="0">
                <a:solidFill>
                  <a:schemeClr val="bg1"/>
                </a:solidFill>
                <a:latin typeface="Arial" panose="020B0604020202020204" pitchFamily="34" charset="0"/>
                <a:cs typeface="Arial" panose="020B0604020202020204" pitchFamily="34" charset="0"/>
              </a:rPr>
              <a:t>- </a:t>
            </a:r>
            <a:r>
              <a:rPr lang="es-CO" sz="2400" dirty="0" err="1">
                <a:solidFill>
                  <a:schemeClr val="bg1"/>
                </a:solidFill>
                <a:latin typeface="Arial" panose="020B0604020202020204" pitchFamily="34" charset="0"/>
                <a:cs typeface="Arial" panose="020B0604020202020204" pitchFamily="34" charset="0"/>
              </a:rPr>
              <a:t>MY</a:t>
            </a:r>
            <a:r>
              <a:rPr lang="es-CO" sz="2400" dirty="0">
                <a:solidFill>
                  <a:schemeClr val="bg1"/>
                </a:solidFill>
                <a:latin typeface="Arial" panose="020B0604020202020204" pitchFamily="34" charset="0"/>
                <a:cs typeface="Arial" panose="020B0604020202020204" pitchFamily="34" charset="0"/>
              </a:rPr>
              <a:t>. </a:t>
            </a:r>
            <a:r>
              <a:rPr lang="es-CO" sz="2400" dirty="0" err="1">
                <a:solidFill>
                  <a:schemeClr val="bg1"/>
                </a:solidFill>
                <a:latin typeface="Arial" panose="020B0604020202020204" pitchFamily="34" charset="0"/>
                <a:cs typeface="Arial" panose="020B0604020202020204" pitchFamily="34" charset="0"/>
              </a:rPr>
              <a:t>CAÑON</a:t>
            </a:r>
            <a:r>
              <a:rPr lang="es-CO" sz="2400" dirty="0">
                <a:solidFill>
                  <a:schemeClr val="bg1"/>
                </a:solidFill>
                <a:latin typeface="Arial" panose="020B0604020202020204" pitchFamily="34" charset="0"/>
                <a:cs typeface="Arial" panose="020B0604020202020204" pitchFamily="34" charset="0"/>
              </a:rPr>
              <a:t> ROMERO GUSTAVO</a:t>
            </a:r>
            <a:endParaRPr lang="es-MX" sz="2400" dirty="0">
              <a:solidFill>
                <a:schemeClr val="bg1"/>
              </a:solidFill>
              <a:latin typeface="Arial" panose="020B0604020202020204" pitchFamily="34" charset="0"/>
              <a:cs typeface="Arial" panose="020B0604020202020204" pitchFamily="34" charset="0"/>
            </a:endParaRPr>
          </a:p>
          <a:p>
            <a:r>
              <a:rPr lang="es-CO" sz="2400" dirty="0">
                <a:solidFill>
                  <a:schemeClr val="bg1"/>
                </a:solidFill>
                <a:latin typeface="Arial" panose="020B0604020202020204" pitchFamily="34" charset="0"/>
                <a:cs typeface="Arial" panose="020B0604020202020204" pitchFamily="34" charset="0"/>
              </a:rPr>
              <a:t>- </a:t>
            </a:r>
            <a:r>
              <a:rPr lang="es-CO" sz="2400" dirty="0" err="1">
                <a:solidFill>
                  <a:schemeClr val="bg1"/>
                </a:solidFill>
                <a:latin typeface="Arial" panose="020B0604020202020204" pitchFamily="34" charset="0"/>
                <a:cs typeface="Arial" panose="020B0604020202020204" pitchFamily="34" charset="0"/>
              </a:rPr>
              <a:t>MY</a:t>
            </a:r>
            <a:r>
              <a:rPr lang="es-CO" sz="2400" dirty="0">
                <a:solidFill>
                  <a:schemeClr val="bg1"/>
                </a:solidFill>
                <a:latin typeface="Arial" panose="020B0604020202020204" pitchFamily="34" charset="0"/>
                <a:cs typeface="Arial" panose="020B0604020202020204" pitchFamily="34" charset="0"/>
              </a:rPr>
              <a:t>. </a:t>
            </a:r>
            <a:r>
              <a:rPr lang="es-CO" sz="2400" dirty="0" err="1">
                <a:solidFill>
                  <a:schemeClr val="bg1"/>
                </a:solidFill>
                <a:latin typeface="Arial" panose="020B0604020202020204" pitchFamily="34" charset="0"/>
                <a:cs typeface="Arial" panose="020B0604020202020204" pitchFamily="34" charset="0"/>
              </a:rPr>
              <a:t>JIMENEZ</a:t>
            </a:r>
            <a:r>
              <a:rPr lang="es-CO" sz="2400" dirty="0">
                <a:solidFill>
                  <a:schemeClr val="bg1"/>
                </a:solidFill>
                <a:latin typeface="Arial" panose="020B0604020202020204" pitchFamily="34" charset="0"/>
                <a:cs typeface="Arial" panose="020B0604020202020204" pitchFamily="34" charset="0"/>
              </a:rPr>
              <a:t> ROSERO EDISON</a:t>
            </a:r>
          </a:p>
          <a:p>
            <a:r>
              <a:rPr lang="es-CO" sz="2400" dirty="0">
                <a:solidFill>
                  <a:schemeClr val="bg1"/>
                </a:solidFill>
                <a:latin typeface="Arial" panose="020B0604020202020204" pitchFamily="34" charset="0"/>
                <a:cs typeface="Arial" panose="020B0604020202020204" pitchFamily="34" charset="0"/>
              </a:rPr>
              <a:t>- </a:t>
            </a:r>
            <a:r>
              <a:rPr lang="es-CO" sz="2400" dirty="0" err="1">
                <a:solidFill>
                  <a:schemeClr val="bg1"/>
                </a:solidFill>
                <a:latin typeface="Arial" panose="020B0604020202020204" pitchFamily="34" charset="0"/>
                <a:cs typeface="Arial" panose="020B0604020202020204" pitchFamily="34" charset="0"/>
              </a:rPr>
              <a:t>MY</a:t>
            </a:r>
            <a:r>
              <a:rPr lang="es-CO" sz="2400" dirty="0">
                <a:solidFill>
                  <a:schemeClr val="bg1"/>
                </a:solidFill>
                <a:latin typeface="Arial" panose="020B0604020202020204" pitchFamily="34" charset="0"/>
                <a:cs typeface="Arial" panose="020B0604020202020204" pitchFamily="34" charset="0"/>
              </a:rPr>
              <a:t>. RENGIFO DIAZ CRISTIAN</a:t>
            </a:r>
          </a:p>
          <a:p>
            <a:r>
              <a:rPr lang="es-CO" sz="2400" dirty="0">
                <a:solidFill>
                  <a:schemeClr val="bg1"/>
                </a:solidFill>
                <a:latin typeface="Arial" panose="020B0604020202020204" pitchFamily="34" charset="0"/>
                <a:cs typeface="Arial" panose="020B0604020202020204" pitchFamily="34" charset="0"/>
              </a:rPr>
              <a:t>- </a:t>
            </a:r>
            <a:r>
              <a:rPr lang="es-CO" sz="2400" dirty="0" err="1">
                <a:solidFill>
                  <a:schemeClr val="bg1"/>
                </a:solidFill>
                <a:latin typeface="Arial" panose="020B0604020202020204" pitchFamily="34" charset="0"/>
                <a:cs typeface="Arial" panose="020B0604020202020204" pitchFamily="34" charset="0"/>
              </a:rPr>
              <a:t>MY</a:t>
            </a:r>
            <a:r>
              <a:rPr lang="es-CO" sz="2400" dirty="0">
                <a:solidFill>
                  <a:schemeClr val="bg1"/>
                </a:solidFill>
                <a:latin typeface="Arial" panose="020B0604020202020204" pitchFamily="34" charset="0"/>
                <a:cs typeface="Arial" panose="020B0604020202020204" pitchFamily="34" charset="0"/>
              </a:rPr>
              <a:t>. GUARNIZO TORRES RUBÉN </a:t>
            </a:r>
          </a:p>
          <a:p>
            <a:endParaRPr lang="es-CO" sz="2000" dirty="0">
              <a:solidFill>
                <a:schemeClr val="bg1"/>
              </a:solidFill>
            </a:endParaRPr>
          </a:p>
        </p:txBody>
      </p:sp>
    </p:spTree>
    <p:extLst>
      <p:ext uri="{BB962C8B-B14F-4D97-AF65-F5344CB8AC3E}">
        <p14:creationId xmlns:p14="http://schemas.microsoft.com/office/powerpoint/2010/main" val="478387270"/>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D1971CC-31DB-43BE-5611-5D172B8D38CD}"/>
              </a:ext>
            </a:extLst>
          </p:cNvPr>
          <p:cNvSpPr>
            <a:spLocks noGrp="1"/>
          </p:cNvSpPr>
          <p:nvPr>
            <p:ph type="body" sz="quarter" idx="13"/>
          </p:nvPr>
        </p:nvSpPr>
        <p:spPr/>
        <p:txBody>
          <a:bodyPr/>
          <a:lstStyle/>
          <a:p>
            <a:r>
              <a:rPr lang="es-CO" dirty="0"/>
              <a:t>2</a:t>
            </a:r>
          </a:p>
        </p:txBody>
      </p:sp>
      <p:sp>
        <p:nvSpPr>
          <p:cNvPr id="8" name="CuadroTexto 7">
            <a:extLst>
              <a:ext uri="{FF2B5EF4-FFF2-40B4-BE49-F238E27FC236}">
                <a16:creationId xmlns:a16="http://schemas.microsoft.com/office/drawing/2014/main" id="{B53ECC9A-E1D1-FAAE-4820-E66DF928E298}"/>
              </a:ext>
            </a:extLst>
          </p:cNvPr>
          <p:cNvSpPr txBox="1"/>
          <p:nvPr/>
        </p:nvSpPr>
        <p:spPr>
          <a:xfrm>
            <a:off x="951388" y="1841453"/>
            <a:ext cx="6104658"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5. Enfoque en Privacidad del Usuario</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Implementar políticas de privacidad claras y transparencia en uso de datos personales para fomentar confianza: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Minimización de Datos.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Consentimiento Informado.</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Transparencia.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Control del Usuario.</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Seguridad de los Datos.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Anonimización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y </a:t>
            </a:r>
            <a:r>
              <a:rPr kumimoji="0" lang="es-ES" sz="1800" b="0" i="0" u="none" strike="noStrike" kern="1200" cap="none" spc="0" normalizeH="0" baseline="0" noProof="0" dirty="0" err="1">
                <a:ln>
                  <a:noFill/>
                </a:ln>
                <a:solidFill>
                  <a:prstClr val="black"/>
                </a:solidFill>
                <a:effectLst/>
                <a:uLnTx/>
                <a:uFillTx/>
                <a:latin typeface="Calibri" panose="020F0502020204030204"/>
                <a:ea typeface="+mn-ea"/>
                <a:cs typeface="+mn-cs"/>
              </a:rPr>
              <a:t>Pseudonimización</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Educación y Concienciación.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Cumplimiento con Regulaciones.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ítulo 2">
            <a:extLst>
              <a:ext uri="{FF2B5EF4-FFF2-40B4-BE49-F238E27FC236}">
                <a16:creationId xmlns:a16="http://schemas.microsoft.com/office/drawing/2014/main" id="{B037D9D2-E6AC-DB69-827F-2FF19A8E3963}"/>
              </a:ext>
            </a:extLst>
          </p:cNvPr>
          <p:cNvSpPr txBox="1">
            <a:spLocks/>
          </p:cNvSpPr>
          <p:nvPr/>
        </p:nvSpPr>
        <p:spPr>
          <a:xfrm>
            <a:off x="1169480" y="389266"/>
            <a:ext cx="9876056" cy="568783"/>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lumMod val="65000"/>
                    <a:lumOff val="35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Estrategias para Mejorar Gestión de Identidad Digital</a:t>
            </a:r>
            <a:endParaRPr kumimoji="0" lang="es-CO"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pic>
        <p:nvPicPr>
          <p:cNvPr id="3074" name="Picture 2">
            <a:extLst>
              <a:ext uri="{FF2B5EF4-FFF2-40B4-BE49-F238E27FC236}">
                <a16:creationId xmlns:a16="http://schemas.microsoft.com/office/drawing/2014/main" id="{98747D81-AAA6-9169-A3C9-537579844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311" y="1841454"/>
            <a:ext cx="4172118" cy="352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70368"/>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p:txBody>
          <a:bodyPr/>
          <a:lstStyle/>
          <a:p>
            <a:r>
              <a:rPr lang="en-US" dirty="0"/>
              <a:t>3</a:t>
            </a:r>
          </a:p>
        </p:txBody>
      </p:sp>
      <p:sp>
        <p:nvSpPr>
          <p:cNvPr id="3" name="Título 2"/>
          <p:cNvSpPr>
            <a:spLocks noGrp="1"/>
          </p:cNvSpPr>
          <p:nvPr>
            <p:ph type="title"/>
          </p:nvPr>
        </p:nvSpPr>
        <p:spPr/>
        <p:txBody>
          <a:bodyPr/>
          <a:lstStyle/>
          <a:p>
            <a:r>
              <a:rPr lang="es-CO" dirty="0"/>
              <a:t>CONCLUSIONES</a:t>
            </a:r>
            <a:r>
              <a:rPr lang="en-US" dirty="0"/>
              <a:t> </a:t>
            </a:r>
          </a:p>
        </p:txBody>
      </p:sp>
      <p:sp>
        <p:nvSpPr>
          <p:cNvPr id="5" name="CuadroTexto 4">
            <a:extLst>
              <a:ext uri="{FF2B5EF4-FFF2-40B4-BE49-F238E27FC236}">
                <a16:creationId xmlns:a16="http://schemas.microsoft.com/office/drawing/2014/main" id="{EFAF8464-9D98-432D-BF72-B88A4BB5C961}"/>
              </a:ext>
            </a:extLst>
          </p:cNvPr>
          <p:cNvSpPr txBox="1"/>
          <p:nvPr/>
        </p:nvSpPr>
        <p:spPr>
          <a:xfrm>
            <a:off x="849630" y="993700"/>
            <a:ext cx="9144000" cy="3453381"/>
          </a:xfrm>
          <a:prstGeom prst="rect">
            <a:avLst/>
          </a:prstGeom>
          <a:noFill/>
        </p:spPr>
        <p:txBody>
          <a:bodyPr wrap="square">
            <a:spAutoFit/>
          </a:bodyPr>
          <a:lstStyle/>
          <a:p>
            <a:pPr marL="342900" indent="-342900" algn="just">
              <a:lnSpc>
                <a:spcPct val="107000"/>
              </a:lnSpc>
              <a:spcAft>
                <a:spcPts val="800"/>
              </a:spcAft>
              <a:buSzPts val="1000"/>
              <a:buFont typeface="Symbol" panose="05050102010706020507" pitchFamily="18" charset="2"/>
              <a:buChar char=""/>
              <a:tabLst>
                <a:tab pos="457200" algn="l"/>
              </a:tabLst>
            </a:pPr>
            <a:r>
              <a:rPr lang="es-CO" sz="3600" dirty="0">
                <a:solidFill>
                  <a:prstClr val="black"/>
                </a:solidFill>
                <a:ea typeface="Calibri" panose="020F0502020204030204" pitchFamily="34" charset="0"/>
                <a:cs typeface="Times New Roman" panose="02020603050405020304" pitchFamily="18" charset="0"/>
              </a:rPr>
              <a:t>La gestión de identidad digital es fundamental para proteger infraestructuras críticas en un mundo cada vez más digital.</a:t>
            </a:r>
          </a:p>
          <a:p>
            <a:pPr marL="342900" indent="-342900">
              <a:lnSpc>
                <a:spcPct val="107000"/>
              </a:lnSpc>
              <a:spcAft>
                <a:spcPts val="800"/>
              </a:spcAft>
              <a:buSzPts val="1000"/>
              <a:buFont typeface="Symbol" panose="05050102010706020507" pitchFamily="18" charset="2"/>
              <a:buChar char=""/>
              <a:tabLst>
                <a:tab pos="457200" algn="l"/>
              </a:tabLst>
            </a:pPr>
            <a:endParaRPr lang="es-CO" dirty="0">
              <a:solidFill>
                <a:prstClr val="black"/>
              </a:solidFill>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s-CO" dirty="0">
              <a:solidFill>
                <a:prstClr val="black"/>
              </a:solidFill>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s-CO" dirty="0">
              <a:solidFill>
                <a:prstClr val="black"/>
              </a:solidFill>
              <a:ea typeface="Calibri" panose="020F0502020204030204" pitchFamily="34" charset="0"/>
              <a:cs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pPr>
            <a:endParaRPr lang="es-CO" dirty="0">
              <a:solidFill>
                <a:prstClr val="black"/>
              </a:solidFill>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E7E4FF62-E930-4E43-B312-462230AB5F76}"/>
              </a:ext>
            </a:extLst>
          </p:cNvPr>
          <p:cNvPicPr>
            <a:picLocks noChangeAspect="1"/>
          </p:cNvPicPr>
          <p:nvPr/>
        </p:nvPicPr>
        <p:blipFill>
          <a:blip r:embed="rId2"/>
          <a:stretch>
            <a:fillRect/>
          </a:stretch>
        </p:blipFill>
        <p:spPr>
          <a:xfrm>
            <a:off x="2294473" y="2762250"/>
            <a:ext cx="8637270" cy="3722969"/>
          </a:xfrm>
          <a:prstGeom prst="rect">
            <a:avLst/>
          </a:prstGeom>
        </p:spPr>
      </p:pic>
    </p:spTree>
    <p:extLst>
      <p:ext uri="{BB962C8B-B14F-4D97-AF65-F5344CB8AC3E}">
        <p14:creationId xmlns:p14="http://schemas.microsoft.com/office/powerpoint/2010/main" val="37259086"/>
      </p:ext>
    </p:extLst>
  </p:cSld>
  <p:clrMapOvr>
    <a:masterClrMapping/>
  </p:clrMapOvr>
  <mc:AlternateContent xmlns:mc="http://schemas.openxmlformats.org/markup-compatibility/2006" xmlns:p14="http://schemas.microsoft.com/office/powerpoint/2010/main">
    <mc:Choice Requires="p14">
      <p:transition spd="med" p14:dur="700" advTm="25000">
        <p:fade/>
      </p:transition>
    </mc:Choice>
    <mc:Fallback xmlns="">
      <p:transition spd="med" advTm="2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p:txBody>
          <a:bodyPr/>
          <a:lstStyle/>
          <a:p>
            <a:r>
              <a:rPr lang="en-US" dirty="0"/>
              <a:t>3</a:t>
            </a:r>
          </a:p>
        </p:txBody>
      </p:sp>
      <p:sp>
        <p:nvSpPr>
          <p:cNvPr id="3" name="Título 2"/>
          <p:cNvSpPr>
            <a:spLocks noGrp="1"/>
          </p:cNvSpPr>
          <p:nvPr>
            <p:ph type="title"/>
          </p:nvPr>
        </p:nvSpPr>
        <p:spPr/>
        <p:txBody>
          <a:bodyPr/>
          <a:lstStyle/>
          <a:p>
            <a:r>
              <a:rPr lang="es-CO" dirty="0"/>
              <a:t>CONCLUSIONES</a:t>
            </a:r>
            <a:r>
              <a:rPr lang="en-US" dirty="0"/>
              <a:t> </a:t>
            </a:r>
          </a:p>
        </p:txBody>
      </p:sp>
      <p:sp>
        <p:nvSpPr>
          <p:cNvPr id="7" name="CuadroTexto 6">
            <a:extLst>
              <a:ext uri="{FF2B5EF4-FFF2-40B4-BE49-F238E27FC236}">
                <a16:creationId xmlns:a16="http://schemas.microsoft.com/office/drawing/2014/main" id="{FBE8D4DA-5359-4307-859A-1B34903E9385}"/>
              </a:ext>
            </a:extLst>
          </p:cNvPr>
          <p:cNvSpPr txBox="1"/>
          <p:nvPr/>
        </p:nvSpPr>
        <p:spPr>
          <a:xfrm>
            <a:off x="817769" y="993700"/>
            <a:ext cx="9315450" cy="1844416"/>
          </a:xfrm>
          <a:prstGeom prst="rect">
            <a:avLst/>
          </a:prstGeom>
          <a:noFill/>
        </p:spPr>
        <p:txBody>
          <a:bodyPr wrap="square">
            <a:spAutoFit/>
          </a:bodyPr>
          <a:lstStyle/>
          <a:p>
            <a:pPr marL="342900" indent="-342900" algn="just">
              <a:lnSpc>
                <a:spcPct val="107000"/>
              </a:lnSpc>
              <a:spcAft>
                <a:spcPts val="800"/>
              </a:spcAft>
              <a:buSzPts val="1000"/>
              <a:buFont typeface="Symbol" panose="05050102010706020507" pitchFamily="18" charset="2"/>
              <a:buChar char=""/>
              <a:tabLst>
                <a:tab pos="457200" algn="l"/>
              </a:tabLst>
            </a:pPr>
            <a:r>
              <a:rPr lang="es-CO" sz="3600" dirty="0">
                <a:solidFill>
                  <a:prstClr val="black"/>
                </a:solidFill>
                <a:ea typeface="Calibri" panose="020F0502020204030204" pitchFamily="34" charset="0"/>
                <a:cs typeface="Times New Roman" panose="02020603050405020304" pitchFamily="18" charset="0"/>
              </a:rPr>
              <a:t>Desafíos como verificación de identidad, confianza digital y amenazas cibernéticas deben abordarse con estrategias efectivas.</a:t>
            </a:r>
          </a:p>
        </p:txBody>
      </p:sp>
      <p:pic>
        <p:nvPicPr>
          <p:cNvPr id="8" name="Imagen 7">
            <a:extLst>
              <a:ext uri="{FF2B5EF4-FFF2-40B4-BE49-F238E27FC236}">
                <a16:creationId xmlns:a16="http://schemas.microsoft.com/office/drawing/2014/main" id="{A17A37A9-323D-4725-8E1F-AF2604FE2A30}"/>
              </a:ext>
            </a:extLst>
          </p:cNvPr>
          <p:cNvPicPr>
            <a:picLocks noChangeAspect="1"/>
          </p:cNvPicPr>
          <p:nvPr/>
        </p:nvPicPr>
        <p:blipFill>
          <a:blip r:embed="rId2"/>
          <a:stretch>
            <a:fillRect/>
          </a:stretch>
        </p:blipFill>
        <p:spPr>
          <a:xfrm>
            <a:off x="6116507" y="3280034"/>
            <a:ext cx="6075493" cy="3645296"/>
          </a:xfrm>
          <a:prstGeom prst="rect">
            <a:avLst/>
          </a:prstGeom>
        </p:spPr>
      </p:pic>
      <p:pic>
        <p:nvPicPr>
          <p:cNvPr id="9" name="Imagen 8">
            <a:extLst>
              <a:ext uri="{FF2B5EF4-FFF2-40B4-BE49-F238E27FC236}">
                <a16:creationId xmlns:a16="http://schemas.microsoft.com/office/drawing/2014/main" id="{282A9D4A-7CEC-422C-ADFB-A43ADCA7E321}"/>
              </a:ext>
            </a:extLst>
          </p:cNvPr>
          <p:cNvPicPr>
            <a:picLocks noChangeAspect="1"/>
          </p:cNvPicPr>
          <p:nvPr/>
        </p:nvPicPr>
        <p:blipFill>
          <a:blip r:embed="rId3"/>
          <a:stretch>
            <a:fillRect/>
          </a:stretch>
        </p:blipFill>
        <p:spPr>
          <a:xfrm>
            <a:off x="817769" y="3236338"/>
            <a:ext cx="5287757" cy="3304848"/>
          </a:xfrm>
          <a:prstGeom prst="rect">
            <a:avLst/>
          </a:prstGeom>
        </p:spPr>
      </p:pic>
    </p:spTree>
    <p:extLst>
      <p:ext uri="{BB962C8B-B14F-4D97-AF65-F5344CB8AC3E}">
        <p14:creationId xmlns:p14="http://schemas.microsoft.com/office/powerpoint/2010/main" val="2314512955"/>
      </p:ext>
    </p:extLst>
  </p:cSld>
  <p:clrMapOvr>
    <a:masterClrMapping/>
  </p:clrMapOvr>
  <mc:AlternateContent xmlns:mc="http://schemas.openxmlformats.org/markup-compatibility/2006" xmlns:p14="http://schemas.microsoft.com/office/powerpoint/2010/main">
    <mc:Choice Requires="p14">
      <p:transition spd="med" p14:dur="700" advTm="25000">
        <p:fade/>
      </p:transition>
    </mc:Choice>
    <mc:Fallback xmlns="">
      <p:transition spd="med" advTm="2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p:txBody>
          <a:bodyPr/>
          <a:lstStyle/>
          <a:p>
            <a:r>
              <a:rPr lang="en-US" dirty="0"/>
              <a:t>3</a:t>
            </a:r>
          </a:p>
        </p:txBody>
      </p:sp>
      <p:sp>
        <p:nvSpPr>
          <p:cNvPr id="3" name="Título 2"/>
          <p:cNvSpPr>
            <a:spLocks noGrp="1"/>
          </p:cNvSpPr>
          <p:nvPr>
            <p:ph type="title"/>
          </p:nvPr>
        </p:nvSpPr>
        <p:spPr/>
        <p:txBody>
          <a:bodyPr/>
          <a:lstStyle/>
          <a:p>
            <a:r>
              <a:rPr lang="es-CO" dirty="0"/>
              <a:t>CONCLUSIONES</a:t>
            </a:r>
            <a:r>
              <a:rPr lang="en-US" dirty="0"/>
              <a:t> </a:t>
            </a:r>
          </a:p>
        </p:txBody>
      </p:sp>
      <p:pic>
        <p:nvPicPr>
          <p:cNvPr id="10" name="Imagen 9">
            <a:extLst>
              <a:ext uri="{FF2B5EF4-FFF2-40B4-BE49-F238E27FC236}">
                <a16:creationId xmlns:a16="http://schemas.microsoft.com/office/drawing/2014/main" id="{7A2E67B5-05E1-47A3-8BF7-4D02B3E69D6B}"/>
              </a:ext>
            </a:extLst>
          </p:cNvPr>
          <p:cNvPicPr>
            <a:picLocks noChangeAspect="1"/>
          </p:cNvPicPr>
          <p:nvPr/>
        </p:nvPicPr>
        <p:blipFill rotWithShape="1">
          <a:blip r:embed="rId2"/>
          <a:srcRect l="39459" t="44792" r="39458" b="34375"/>
          <a:stretch/>
        </p:blipFill>
        <p:spPr>
          <a:xfrm>
            <a:off x="4724400" y="2853818"/>
            <a:ext cx="6490058" cy="3605588"/>
          </a:xfrm>
          <a:prstGeom prst="rect">
            <a:avLst/>
          </a:prstGeom>
        </p:spPr>
      </p:pic>
      <p:sp>
        <p:nvSpPr>
          <p:cNvPr id="11" name="CuadroTexto 10">
            <a:extLst>
              <a:ext uri="{FF2B5EF4-FFF2-40B4-BE49-F238E27FC236}">
                <a16:creationId xmlns:a16="http://schemas.microsoft.com/office/drawing/2014/main" id="{ACEAE874-AA75-4E7A-BADE-9C7B94000F04}"/>
              </a:ext>
            </a:extLst>
          </p:cNvPr>
          <p:cNvSpPr txBox="1"/>
          <p:nvPr/>
        </p:nvSpPr>
        <p:spPr>
          <a:xfrm>
            <a:off x="977542" y="941564"/>
            <a:ext cx="8248427" cy="2437206"/>
          </a:xfrm>
          <a:prstGeom prst="rect">
            <a:avLst/>
          </a:prstGeom>
          <a:noFill/>
        </p:spPr>
        <p:txBody>
          <a:bodyPr wrap="square">
            <a:spAutoFit/>
          </a:bodyPr>
          <a:lstStyle/>
          <a:p>
            <a:pPr marL="342900" indent="-342900" algn="just">
              <a:lnSpc>
                <a:spcPct val="107000"/>
              </a:lnSpc>
              <a:spcAft>
                <a:spcPts val="800"/>
              </a:spcAft>
              <a:buSzPts val="1000"/>
              <a:buFont typeface="Symbol" panose="05050102010706020507" pitchFamily="18" charset="2"/>
              <a:buChar char=""/>
              <a:tabLst>
                <a:tab pos="457200" algn="l"/>
              </a:tabLst>
            </a:pPr>
            <a:r>
              <a:rPr lang="es-CO" sz="3600" dirty="0">
                <a:solidFill>
                  <a:prstClr val="black"/>
                </a:solidFill>
                <a:ea typeface="Calibri" panose="020F0502020204030204" pitchFamily="34" charset="0"/>
                <a:cs typeface="Times New Roman" panose="02020603050405020304" pitchFamily="18" charset="0"/>
              </a:rPr>
              <a:t>Tendencias como </a:t>
            </a:r>
            <a:r>
              <a:rPr lang="es-CO" sz="3600" dirty="0" err="1">
                <a:solidFill>
                  <a:prstClr val="black"/>
                </a:solidFill>
                <a:ea typeface="Calibri" panose="020F0502020204030204" pitchFamily="34" charset="0"/>
                <a:cs typeface="Times New Roman" panose="02020603050405020304" pitchFamily="18" charset="0"/>
              </a:rPr>
              <a:t>MFA</a:t>
            </a:r>
            <a:r>
              <a:rPr lang="es-CO" sz="3600" dirty="0">
                <a:solidFill>
                  <a:prstClr val="black"/>
                </a:solidFill>
                <a:ea typeface="Calibri" panose="020F0502020204030204" pitchFamily="34" charset="0"/>
                <a:cs typeface="Times New Roman" panose="02020603050405020304" pitchFamily="18" charset="0"/>
              </a:rPr>
              <a:t>, carteras digitales y regulaciones gubernamentales mejorarán la seguridad de identidades digitales.</a:t>
            </a:r>
          </a:p>
        </p:txBody>
      </p:sp>
    </p:spTree>
    <p:extLst>
      <p:ext uri="{BB962C8B-B14F-4D97-AF65-F5344CB8AC3E}">
        <p14:creationId xmlns:p14="http://schemas.microsoft.com/office/powerpoint/2010/main" val="4192363329"/>
      </p:ext>
    </p:extLst>
  </p:cSld>
  <p:clrMapOvr>
    <a:masterClrMapping/>
  </p:clrMapOvr>
  <mc:AlternateContent xmlns:mc="http://schemas.openxmlformats.org/markup-compatibility/2006" xmlns:p14="http://schemas.microsoft.com/office/powerpoint/2010/main">
    <mc:Choice Requires="p14">
      <p:transition spd="med" p14:dur="700" advTm="25000">
        <p:fade/>
      </p:transition>
    </mc:Choice>
    <mc:Fallback xmlns="">
      <p:transition spd="med" advTm="2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p:txBody>
          <a:bodyPr/>
          <a:lstStyle/>
          <a:p>
            <a:r>
              <a:rPr lang="en-US" dirty="0"/>
              <a:t>3</a:t>
            </a:r>
          </a:p>
        </p:txBody>
      </p:sp>
      <p:sp>
        <p:nvSpPr>
          <p:cNvPr id="3" name="Título 2"/>
          <p:cNvSpPr>
            <a:spLocks noGrp="1"/>
          </p:cNvSpPr>
          <p:nvPr>
            <p:ph type="title"/>
          </p:nvPr>
        </p:nvSpPr>
        <p:spPr/>
        <p:txBody>
          <a:bodyPr/>
          <a:lstStyle/>
          <a:p>
            <a:r>
              <a:rPr lang="es-CO" dirty="0"/>
              <a:t>CONCLUSIONES</a:t>
            </a:r>
            <a:r>
              <a:rPr lang="en-US" dirty="0"/>
              <a:t> </a:t>
            </a:r>
          </a:p>
        </p:txBody>
      </p:sp>
      <p:sp>
        <p:nvSpPr>
          <p:cNvPr id="6" name="CuadroTexto 5">
            <a:extLst>
              <a:ext uri="{FF2B5EF4-FFF2-40B4-BE49-F238E27FC236}">
                <a16:creationId xmlns:a16="http://schemas.microsoft.com/office/drawing/2014/main" id="{B5A98F70-912C-4F54-8BA7-396B6735E8FE}"/>
              </a:ext>
            </a:extLst>
          </p:cNvPr>
          <p:cNvSpPr txBox="1"/>
          <p:nvPr/>
        </p:nvSpPr>
        <p:spPr>
          <a:xfrm>
            <a:off x="338679" y="993700"/>
            <a:ext cx="8174678" cy="2437206"/>
          </a:xfrm>
          <a:prstGeom prst="rect">
            <a:avLst/>
          </a:prstGeom>
          <a:noFill/>
        </p:spPr>
        <p:txBody>
          <a:bodyPr wrap="square">
            <a:spAutoFit/>
          </a:bodyPr>
          <a:lstStyle/>
          <a:p>
            <a:pPr marL="342900" indent="-342900" algn="just">
              <a:lnSpc>
                <a:spcPct val="107000"/>
              </a:lnSpc>
              <a:spcAft>
                <a:spcPts val="800"/>
              </a:spcAft>
              <a:buSzPts val="1000"/>
              <a:buFont typeface="Symbol" panose="05050102010706020507" pitchFamily="18" charset="2"/>
              <a:buChar char=""/>
              <a:tabLst>
                <a:tab pos="457200" algn="l"/>
              </a:tabLst>
            </a:pPr>
            <a:r>
              <a:rPr lang="es-CO" sz="3600" dirty="0">
                <a:solidFill>
                  <a:prstClr val="black"/>
                </a:solidFill>
                <a:ea typeface="Calibri" panose="020F0502020204030204" pitchFamily="34" charset="0"/>
                <a:cs typeface="Times New Roman" panose="02020603050405020304" pitchFamily="18" charset="0"/>
              </a:rPr>
              <a:t>Colaboración, tecnologías avanzadas y enfoque en privacidad del usuario son claves para una gestión de identidad digital efectiva.</a:t>
            </a:r>
          </a:p>
        </p:txBody>
      </p:sp>
      <p:pic>
        <p:nvPicPr>
          <p:cNvPr id="7" name="Imagen 6">
            <a:extLst>
              <a:ext uri="{FF2B5EF4-FFF2-40B4-BE49-F238E27FC236}">
                <a16:creationId xmlns:a16="http://schemas.microsoft.com/office/drawing/2014/main" id="{6FCE0097-DA46-442C-821E-2E45EDCBCF1F}"/>
              </a:ext>
            </a:extLst>
          </p:cNvPr>
          <p:cNvPicPr>
            <a:picLocks noChangeAspect="1"/>
          </p:cNvPicPr>
          <p:nvPr/>
        </p:nvPicPr>
        <p:blipFill>
          <a:blip r:embed="rId2"/>
          <a:stretch>
            <a:fillRect/>
          </a:stretch>
        </p:blipFill>
        <p:spPr>
          <a:xfrm>
            <a:off x="4142496" y="2916865"/>
            <a:ext cx="7684232" cy="3309274"/>
          </a:xfrm>
          <a:prstGeom prst="rect">
            <a:avLst/>
          </a:prstGeom>
        </p:spPr>
      </p:pic>
      <p:pic>
        <p:nvPicPr>
          <p:cNvPr id="8" name="Imagen 7">
            <a:extLst>
              <a:ext uri="{FF2B5EF4-FFF2-40B4-BE49-F238E27FC236}">
                <a16:creationId xmlns:a16="http://schemas.microsoft.com/office/drawing/2014/main" id="{51D9C8B6-57FB-4280-8EBF-8F3096141732}"/>
              </a:ext>
            </a:extLst>
          </p:cNvPr>
          <p:cNvPicPr>
            <a:picLocks noChangeAspect="1"/>
          </p:cNvPicPr>
          <p:nvPr/>
        </p:nvPicPr>
        <p:blipFill>
          <a:blip r:embed="rId3"/>
          <a:stretch>
            <a:fillRect/>
          </a:stretch>
        </p:blipFill>
        <p:spPr>
          <a:xfrm>
            <a:off x="8513357" y="993700"/>
            <a:ext cx="3313371" cy="2208914"/>
          </a:xfrm>
          <a:prstGeom prst="rect">
            <a:avLst/>
          </a:prstGeom>
        </p:spPr>
      </p:pic>
    </p:spTree>
    <p:extLst>
      <p:ext uri="{BB962C8B-B14F-4D97-AF65-F5344CB8AC3E}">
        <p14:creationId xmlns:p14="http://schemas.microsoft.com/office/powerpoint/2010/main" val="2219742195"/>
      </p:ext>
    </p:extLst>
  </p:cSld>
  <p:clrMapOvr>
    <a:masterClrMapping/>
  </p:clrMapOvr>
  <mc:AlternateContent xmlns:mc="http://schemas.openxmlformats.org/markup-compatibility/2006" xmlns:p14="http://schemas.microsoft.com/office/powerpoint/2010/main">
    <mc:Choice Requires="p14">
      <p:transition spd="med" p14:dur="700" advTm="25000">
        <p:fade/>
      </p:transition>
    </mc:Choice>
    <mc:Fallback xmlns="">
      <p:transition spd="med" advTm="2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27796" y="4012442"/>
            <a:ext cx="9676263" cy="1189829"/>
          </a:xfrm>
        </p:spPr>
        <p:txBody>
          <a:bodyPr/>
          <a:lstStyle/>
          <a:p>
            <a:r>
              <a:rPr lang="es-ES" sz="11800" dirty="0"/>
              <a:t>Preguntas</a:t>
            </a:r>
            <a:endParaRPr lang="en-US" sz="11800" dirty="0"/>
          </a:p>
        </p:txBody>
      </p:sp>
    </p:spTree>
    <p:extLst>
      <p:ext uri="{BB962C8B-B14F-4D97-AF65-F5344CB8AC3E}">
        <p14:creationId xmlns:p14="http://schemas.microsoft.com/office/powerpoint/2010/main" val="1857578613"/>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847809"/>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4053383"/>
            <a:ext cx="12192000" cy="1066998"/>
          </a:xfrm>
          <a:prstGeom prst="rect">
            <a:avLst/>
          </a:prstGeom>
        </p:spPr>
        <p:txBody>
          <a:bodyPr/>
          <a:lstStyle/>
          <a:p>
            <a:r>
              <a:rPr lang="es-ES" sz="9800" dirty="0"/>
              <a:t>Gracias</a:t>
            </a:r>
            <a:endParaRPr lang="en-US" sz="9800" dirty="0"/>
          </a:p>
        </p:txBody>
      </p:sp>
    </p:spTree>
    <p:extLst>
      <p:ext uri="{BB962C8B-B14F-4D97-AF65-F5344CB8AC3E}">
        <p14:creationId xmlns:p14="http://schemas.microsoft.com/office/powerpoint/2010/main" val="3062995268"/>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60">
            <a:extLst>
              <a:ext uri="{FF2B5EF4-FFF2-40B4-BE49-F238E27FC236}">
                <a16:creationId xmlns:a16="http://schemas.microsoft.com/office/drawing/2014/main" id="{8655ABCB-24B0-40D4-B315-DC0E77DEBD16}"/>
              </a:ext>
            </a:extLst>
          </p:cNvPr>
          <p:cNvSpPr/>
          <p:nvPr/>
        </p:nvSpPr>
        <p:spPr>
          <a:xfrm>
            <a:off x="0" y="0"/>
            <a:ext cx="762000" cy="10287000"/>
          </a:xfrm>
          <a:custGeom>
            <a:avLst/>
            <a:gdLst/>
            <a:ahLst/>
            <a:cxnLst/>
            <a:rect l="l" t="t" r="r" b="b"/>
            <a:pathLst>
              <a:path w="762000" h="10287000">
                <a:moveTo>
                  <a:pt x="0" y="0"/>
                </a:moveTo>
                <a:lnTo>
                  <a:pt x="762000" y="0"/>
                </a:lnTo>
                <a:lnTo>
                  <a:pt x="762000" y="10287000"/>
                </a:lnTo>
                <a:lnTo>
                  <a:pt x="0" y="10287000"/>
                </a:lnTo>
                <a:lnTo>
                  <a:pt x="0" y="0"/>
                </a:lnTo>
                <a:close/>
              </a:path>
            </a:pathLst>
          </a:custGeom>
          <a:blipFill>
            <a:blip r:embed="rId2"/>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prstClr val="black"/>
              </a:solidFill>
              <a:effectLst/>
              <a:uLnTx/>
              <a:uFillTx/>
            </a:endParaRPr>
          </a:p>
        </p:txBody>
      </p:sp>
      <p:sp>
        <p:nvSpPr>
          <p:cNvPr id="46" name="CuadroTexto 45">
            <a:extLst>
              <a:ext uri="{FF2B5EF4-FFF2-40B4-BE49-F238E27FC236}">
                <a16:creationId xmlns:a16="http://schemas.microsoft.com/office/drawing/2014/main" id="{3E44BBB6-B913-4CB9-BD41-290D5039466D}"/>
              </a:ext>
            </a:extLst>
          </p:cNvPr>
          <p:cNvSpPr txBox="1"/>
          <p:nvPr/>
        </p:nvSpPr>
        <p:spPr>
          <a:xfrm>
            <a:off x="571500" y="0"/>
            <a:ext cx="11399521" cy="784702"/>
          </a:xfrm>
          <a:prstGeom prst="rect">
            <a:avLst/>
          </a:prstGeom>
          <a:noFill/>
        </p:spPr>
        <p:txBody>
          <a:bodyPr wrap="square">
            <a:spAutoFit/>
          </a:bodyPr>
          <a:lstStyle/>
          <a:p>
            <a:pPr>
              <a:lnSpc>
                <a:spcPct val="107000"/>
              </a:lnSpc>
              <a:spcAft>
                <a:spcPts val="800"/>
              </a:spcAft>
            </a:pPr>
            <a:r>
              <a:rPr lang="es-CO" sz="4400" b="1" dirty="0">
                <a:solidFill>
                  <a:prstClr val="black"/>
                </a:solidFill>
                <a:ea typeface="Calibri" panose="020F0502020204030204" pitchFamily="34" charset="0"/>
                <a:cs typeface="Times New Roman" panose="02020603050405020304" pitchFamily="18" charset="0"/>
              </a:rPr>
              <a:t>INTRODUCCIÓN</a:t>
            </a:r>
          </a:p>
        </p:txBody>
      </p:sp>
      <p:pic>
        <p:nvPicPr>
          <p:cNvPr id="47" name="Picture 2">
            <a:extLst>
              <a:ext uri="{FF2B5EF4-FFF2-40B4-BE49-F238E27FC236}">
                <a16:creationId xmlns:a16="http://schemas.microsoft.com/office/drawing/2014/main" id="{FEC5FB4B-7186-4C1C-84DC-97E755562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889" y="1535552"/>
            <a:ext cx="6366511" cy="454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35119"/>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8364A1ED-07CA-4E32-A9BA-B7DFBCB8DA1B}"/>
              </a:ext>
            </a:extLst>
          </p:cNvPr>
          <p:cNvSpPr txBox="1"/>
          <p:nvPr/>
        </p:nvSpPr>
        <p:spPr>
          <a:xfrm>
            <a:off x="396239" y="0"/>
            <a:ext cx="11399521" cy="784702"/>
          </a:xfrm>
          <a:prstGeom prst="rect">
            <a:avLst/>
          </a:prstGeom>
          <a:noFill/>
        </p:spPr>
        <p:txBody>
          <a:bodyPr wrap="square">
            <a:spAutoFit/>
          </a:bodyPr>
          <a:lstStyle/>
          <a:p>
            <a:pPr>
              <a:lnSpc>
                <a:spcPct val="107000"/>
              </a:lnSpc>
              <a:spcAft>
                <a:spcPts val="800"/>
              </a:spcAft>
            </a:pPr>
            <a:r>
              <a:rPr lang="es-CO" sz="4400" b="1" dirty="0">
                <a:solidFill>
                  <a:prstClr val="black"/>
                </a:solidFill>
                <a:ea typeface="Calibri" panose="020F0502020204030204" pitchFamily="34" charset="0"/>
                <a:cs typeface="Times New Roman" panose="02020603050405020304" pitchFamily="18" charset="0"/>
              </a:rPr>
              <a:t>INTRODUCCIÓN</a:t>
            </a:r>
          </a:p>
        </p:txBody>
      </p:sp>
      <p:pic>
        <p:nvPicPr>
          <p:cNvPr id="9" name="Picture 2">
            <a:extLst>
              <a:ext uri="{FF2B5EF4-FFF2-40B4-BE49-F238E27FC236}">
                <a16:creationId xmlns:a16="http://schemas.microsoft.com/office/drawing/2014/main" id="{226A1FA2-B445-4BCE-8504-BC5D2F590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605" y="1203710"/>
            <a:ext cx="8758556" cy="491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64476"/>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76877F3-0F42-2F0E-093E-0C1A58D9F999}"/>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TENDENCIAS IDENTIDAD DIGITAL</a:t>
            </a:r>
          </a:p>
        </p:txBody>
      </p:sp>
      <p:sp>
        <p:nvSpPr>
          <p:cNvPr id="6" name="CuadroTexto 5">
            <a:extLst>
              <a:ext uri="{FF2B5EF4-FFF2-40B4-BE49-F238E27FC236}">
                <a16:creationId xmlns:a16="http://schemas.microsoft.com/office/drawing/2014/main" id="{320CC2C1-EE4D-1BD0-B910-FF71388A021B}"/>
              </a:ext>
            </a:extLst>
          </p:cNvPr>
          <p:cNvSpPr txBox="1"/>
          <p:nvPr/>
        </p:nvSpPr>
        <p:spPr>
          <a:xfrm>
            <a:off x="838200" y="2333297"/>
            <a:ext cx="5391013" cy="3843666"/>
          </a:xfrm>
          <a:prstGeom prst="rect">
            <a:avLst/>
          </a:prstGeom>
        </p:spPr>
        <p:txBody>
          <a:bodyPr vert="horz" lIns="91440" tIns="45720" rIns="91440" bIns="45720" rtlCol="0">
            <a:normAutofit/>
          </a:bodyPr>
          <a:lstStyle/>
          <a:p>
            <a:pPr marL="457200" indent="-342900">
              <a:lnSpc>
                <a:spcPct val="90000"/>
              </a:lnSpc>
              <a:spcAft>
                <a:spcPts val="600"/>
              </a:spcAft>
              <a:buFont typeface="+mj-lt"/>
              <a:buAutoNum type="arabicPeriod"/>
            </a:pPr>
            <a:r>
              <a:rPr lang="es-CO" sz="1700" b="1" i="0" u="none" strike="noStrike" baseline="0" dirty="0"/>
              <a:t>Autenticación </a:t>
            </a:r>
            <a:r>
              <a:rPr lang="es-CO" sz="1700" b="1" i="0" u="none" strike="noStrike" baseline="0" dirty="0" err="1"/>
              <a:t>Multifactor</a:t>
            </a:r>
            <a:r>
              <a:rPr lang="es-CO" sz="1700" b="1" i="0" u="none" strike="noStrike" baseline="0" dirty="0"/>
              <a:t> (</a:t>
            </a:r>
            <a:r>
              <a:rPr lang="es-CO" sz="1700" b="1" i="0" u="none" strike="noStrike" baseline="0" dirty="0" err="1"/>
              <a:t>MFA</a:t>
            </a:r>
            <a:r>
              <a:rPr lang="es-CO" sz="1700" b="1" i="0" u="none" strike="noStrike" baseline="0" dirty="0"/>
              <a:t>). </a:t>
            </a:r>
          </a:p>
          <a:p>
            <a:pPr marL="534988" indent="-268288" algn="just">
              <a:lnSpc>
                <a:spcPct val="90000"/>
              </a:lnSpc>
              <a:spcAft>
                <a:spcPts val="600"/>
              </a:spcAft>
              <a:buFont typeface="Arial" panose="020B0604020202020204" pitchFamily="34" charset="0"/>
              <a:buChar char="•"/>
            </a:pPr>
            <a:r>
              <a:rPr lang="es-CO" sz="1700" dirty="0"/>
              <a:t>La autenticación </a:t>
            </a:r>
            <a:r>
              <a:rPr lang="es-CO" sz="1700" dirty="0" err="1"/>
              <a:t>multifactor</a:t>
            </a:r>
            <a:r>
              <a:rPr lang="es-CO" sz="1700" dirty="0"/>
              <a:t> es un método de verificación de identidad que requiere que un usuario proporcione dos o más pruebas de identidad antes de obtener acceso a una cuenta o sistema. Estos factores generalmente se dividen en tres categorías:</a:t>
            </a:r>
          </a:p>
          <a:p>
            <a:pPr indent="-228600">
              <a:lnSpc>
                <a:spcPct val="90000"/>
              </a:lnSpc>
              <a:spcAft>
                <a:spcPts val="600"/>
              </a:spcAft>
              <a:buFont typeface="Arial" panose="020B0604020202020204" pitchFamily="34" charset="0"/>
              <a:buChar char="•"/>
            </a:pPr>
            <a:endParaRPr lang="es-CO" sz="1700" dirty="0"/>
          </a:p>
          <a:p>
            <a:pPr indent="-228600">
              <a:lnSpc>
                <a:spcPct val="90000"/>
              </a:lnSpc>
              <a:spcAft>
                <a:spcPts val="600"/>
              </a:spcAft>
              <a:buFont typeface="Arial" panose="020B0604020202020204" pitchFamily="34" charset="0"/>
              <a:buChar char="•"/>
            </a:pPr>
            <a:r>
              <a:rPr lang="es-CO" sz="1700" dirty="0"/>
              <a:t>1. Algo que sabes: Como una contraseña o un PIN.</a:t>
            </a:r>
          </a:p>
          <a:p>
            <a:pPr indent="-228600">
              <a:lnSpc>
                <a:spcPct val="90000"/>
              </a:lnSpc>
              <a:spcAft>
                <a:spcPts val="600"/>
              </a:spcAft>
              <a:buFont typeface="Arial" panose="020B0604020202020204" pitchFamily="34" charset="0"/>
              <a:buChar char="•"/>
            </a:pPr>
            <a:r>
              <a:rPr lang="es-CO" sz="1700" dirty="0"/>
              <a:t>2. Algo que tienes: Como un token de seguridad.</a:t>
            </a:r>
          </a:p>
          <a:p>
            <a:pPr indent="-228600">
              <a:lnSpc>
                <a:spcPct val="90000"/>
              </a:lnSpc>
              <a:spcAft>
                <a:spcPts val="600"/>
              </a:spcAft>
              <a:buFont typeface="Arial" panose="020B0604020202020204" pitchFamily="34" charset="0"/>
              <a:buChar char="•"/>
            </a:pPr>
            <a:r>
              <a:rPr lang="es-CO" sz="1700" dirty="0"/>
              <a:t>3. Algo que eres: Características biométricas.</a:t>
            </a:r>
          </a:p>
        </p:txBody>
      </p:sp>
      <p:pic>
        <p:nvPicPr>
          <p:cNvPr id="1026" name="Picture 2" descr="Una caricatura de una persona&#10;&#10;Descripción generada automáticamente con confianza media">
            <a:extLst>
              <a:ext uri="{FF2B5EF4-FFF2-40B4-BE49-F238E27FC236}">
                <a16:creationId xmlns:a16="http://schemas.microsoft.com/office/drawing/2014/main" id="{790CD727-9DA1-8CA3-FF10-76202B5163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50"/>
          <a:stretch/>
        </p:blipFill>
        <p:spPr bwMode="auto">
          <a:xfrm>
            <a:off x="6229214" y="10"/>
            <a:ext cx="5959737"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B636CD0D-23C8-4A73-92DC-0C092D32EBDD}"/>
              </a:ext>
            </a:extLst>
          </p:cNvPr>
          <p:cNvSpPr>
            <a:spLocks noGrp="1"/>
          </p:cNvSpPr>
          <p:nvPr>
            <p:ph type="body" sz="quarter" idx="13"/>
          </p:nvPr>
        </p:nvSpPr>
        <p:spPr/>
        <p:txBody>
          <a:bodyPr/>
          <a:lstStyle/>
          <a:p>
            <a:r>
              <a:rPr lang="es-CO" dirty="0"/>
              <a:t>1</a:t>
            </a:r>
          </a:p>
        </p:txBody>
      </p:sp>
    </p:spTree>
    <p:extLst>
      <p:ext uri="{BB962C8B-B14F-4D97-AF65-F5344CB8AC3E}">
        <p14:creationId xmlns:p14="http://schemas.microsoft.com/office/powerpoint/2010/main" val="2298747364"/>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320CC2C1-EE4D-1BD0-B910-FF71388A021B}"/>
              </a:ext>
            </a:extLst>
          </p:cNvPr>
          <p:cNvSpPr txBox="1"/>
          <p:nvPr/>
        </p:nvSpPr>
        <p:spPr>
          <a:xfrm>
            <a:off x="662713" y="545594"/>
            <a:ext cx="4762042" cy="3843666"/>
          </a:xfrm>
          <a:prstGeom prst="rect">
            <a:avLst/>
          </a:prstGeom>
        </p:spPr>
        <p:txBody>
          <a:bodyPr vert="horz" lIns="91440" tIns="45720" rIns="91440" bIns="45720" rtlCol="0">
            <a:normAutofit/>
          </a:bodyPr>
          <a:lstStyle/>
          <a:p>
            <a:pPr marL="457200" indent="-342900">
              <a:lnSpc>
                <a:spcPct val="90000"/>
              </a:lnSpc>
              <a:spcAft>
                <a:spcPts val="600"/>
              </a:spcAft>
              <a:buFont typeface="+mj-lt"/>
              <a:buAutoNum type="arabicPeriod" startAt="2"/>
            </a:pPr>
            <a:r>
              <a:rPr lang="es-CO" sz="1700" b="1" i="0" u="none" strike="noStrike" baseline="0" dirty="0"/>
              <a:t>Carteras de Identidad Digital.</a:t>
            </a:r>
          </a:p>
          <a:p>
            <a:pPr marL="114300" algn="just">
              <a:lnSpc>
                <a:spcPct val="90000"/>
              </a:lnSpc>
              <a:spcAft>
                <a:spcPts val="600"/>
              </a:spcAft>
            </a:pPr>
            <a:r>
              <a:rPr lang="es-ES" sz="1700" dirty="0"/>
              <a:t>S</a:t>
            </a:r>
            <a:r>
              <a:rPr lang="es-ES" sz="1700" i="0" u="none" strike="noStrike" baseline="0" dirty="0"/>
              <a:t>on soluciones tecnológicas diseñadas para almacenar y gestionar de forma segura la información de identidad digital de un individuo. Estas carteras funcionan de manera similar a una billetera física, pero en el entorno digital. </a:t>
            </a:r>
            <a:endParaRPr lang="es-ES" sz="1700" dirty="0"/>
          </a:p>
          <a:p>
            <a:pPr marL="114300" algn="just">
              <a:lnSpc>
                <a:spcPct val="90000"/>
              </a:lnSpc>
              <a:spcAft>
                <a:spcPts val="600"/>
              </a:spcAft>
            </a:pPr>
            <a:r>
              <a:rPr lang="es-ES" sz="1700" i="0" u="none" strike="noStrike" baseline="0" dirty="0"/>
              <a:t>Características principales: </a:t>
            </a:r>
          </a:p>
          <a:p>
            <a:pPr marL="400050" indent="-285750" algn="just">
              <a:lnSpc>
                <a:spcPct val="90000"/>
              </a:lnSpc>
              <a:spcAft>
                <a:spcPts val="600"/>
              </a:spcAft>
              <a:buFont typeface="Arial" panose="020B0604020202020204" pitchFamily="34" charset="0"/>
              <a:buChar char="•"/>
            </a:pPr>
            <a:r>
              <a:rPr lang="es-ES" sz="1700" i="0" u="none" strike="noStrike" baseline="0" dirty="0"/>
              <a:t>Almacenamiento seguro.</a:t>
            </a:r>
          </a:p>
          <a:p>
            <a:pPr marL="400050" indent="-285750" algn="just">
              <a:lnSpc>
                <a:spcPct val="90000"/>
              </a:lnSpc>
              <a:spcAft>
                <a:spcPts val="600"/>
              </a:spcAft>
              <a:buFont typeface="Arial" panose="020B0604020202020204" pitchFamily="34" charset="0"/>
              <a:buChar char="•"/>
            </a:pPr>
            <a:r>
              <a:rPr lang="es-ES" sz="1700" i="0" u="none" strike="noStrike" baseline="0" dirty="0"/>
              <a:t>Control del usuario.</a:t>
            </a:r>
          </a:p>
          <a:p>
            <a:pPr marL="400050" indent="-285750" algn="just">
              <a:lnSpc>
                <a:spcPct val="90000"/>
              </a:lnSpc>
              <a:spcAft>
                <a:spcPts val="600"/>
              </a:spcAft>
              <a:buFont typeface="Arial" panose="020B0604020202020204" pitchFamily="34" charset="0"/>
              <a:buChar char="•"/>
            </a:pPr>
            <a:r>
              <a:rPr lang="es-ES" sz="1700" i="0" u="none" strike="noStrike" baseline="0" dirty="0"/>
              <a:t>Verificación simplificada. </a:t>
            </a:r>
          </a:p>
          <a:p>
            <a:pPr marL="400050" indent="-285750" algn="just">
              <a:lnSpc>
                <a:spcPct val="90000"/>
              </a:lnSpc>
              <a:spcAft>
                <a:spcPts val="600"/>
              </a:spcAft>
              <a:buFont typeface="Arial" panose="020B0604020202020204" pitchFamily="34" charset="0"/>
              <a:buChar char="•"/>
            </a:pPr>
            <a:r>
              <a:rPr lang="es-ES" sz="1700" i="0" u="none" strike="noStrike" baseline="0" dirty="0"/>
              <a:t>Reducción de riesgos.</a:t>
            </a:r>
            <a:endParaRPr lang="es-CO" sz="1700" i="0" u="none" strike="noStrike" baseline="0" dirty="0"/>
          </a:p>
        </p:txBody>
      </p:sp>
      <p:pic>
        <p:nvPicPr>
          <p:cNvPr id="2050" name="Picture 2">
            <a:extLst>
              <a:ext uri="{FF2B5EF4-FFF2-40B4-BE49-F238E27FC236}">
                <a16:creationId xmlns:a16="http://schemas.microsoft.com/office/drawing/2014/main" id="{D807C244-D641-B814-B242-B1DD2E5CC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650" y="619232"/>
            <a:ext cx="6279027" cy="534385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FD0EEA7B-9737-4C09-A5EB-1F03FA29FD88}"/>
              </a:ext>
            </a:extLst>
          </p:cNvPr>
          <p:cNvSpPr>
            <a:spLocks noGrp="1"/>
          </p:cNvSpPr>
          <p:nvPr>
            <p:ph type="body" sz="quarter" idx="13"/>
          </p:nvPr>
        </p:nvSpPr>
        <p:spPr/>
        <p:txBody>
          <a:bodyPr/>
          <a:lstStyle/>
          <a:p>
            <a:r>
              <a:rPr lang="es-CO" dirty="0"/>
              <a:t>1</a:t>
            </a:r>
          </a:p>
        </p:txBody>
      </p:sp>
      <p:sp>
        <p:nvSpPr>
          <p:cNvPr id="2" name="Título 1">
            <a:extLst>
              <a:ext uri="{FF2B5EF4-FFF2-40B4-BE49-F238E27FC236}">
                <a16:creationId xmlns:a16="http://schemas.microsoft.com/office/drawing/2014/main" id="{417BE02E-65E9-452F-A7AB-8C89546FED9B}"/>
              </a:ext>
            </a:extLst>
          </p:cNvPr>
          <p:cNvSpPr>
            <a:spLocks noGrp="1"/>
          </p:cNvSpPr>
          <p:nvPr>
            <p:ph type="title"/>
          </p:nvPr>
        </p:nvSpPr>
        <p:spPr/>
        <p:txBody>
          <a:bodyPr/>
          <a:lstStyle/>
          <a:p>
            <a:endParaRPr lang="es-CO"/>
          </a:p>
        </p:txBody>
      </p:sp>
      <p:sp>
        <p:nvSpPr>
          <p:cNvPr id="4" name="Marcador de texto 3">
            <a:extLst>
              <a:ext uri="{FF2B5EF4-FFF2-40B4-BE49-F238E27FC236}">
                <a16:creationId xmlns:a16="http://schemas.microsoft.com/office/drawing/2014/main" id="{7E1DC630-CF56-4D59-B4EA-959893FB25E9}"/>
              </a:ext>
            </a:extLst>
          </p:cNvPr>
          <p:cNvSpPr>
            <a:spLocks noGrp="1"/>
          </p:cNvSpPr>
          <p:nvPr>
            <p:ph type="body" sz="quarter" idx="15"/>
          </p:nvPr>
        </p:nvSpPr>
        <p:spPr/>
        <p:txBody>
          <a:bodyPr/>
          <a:lstStyle/>
          <a:p>
            <a:endParaRPr lang="es-CO"/>
          </a:p>
        </p:txBody>
      </p:sp>
    </p:spTree>
    <p:extLst>
      <p:ext uri="{BB962C8B-B14F-4D97-AF65-F5344CB8AC3E}">
        <p14:creationId xmlns:p14="http://schemas.microsoft.com/office/powerpoint/2010/main" val="4106257747"/>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320CC2C1-EE4D-1BD0-B910-FF71388A021B}"/>
              </a:ext>
            </a:extLst>
          </p:cNvPr>
          <p:cNvSpPr txBox="1"/>
          <p:nvPr/>
        </p:nvSpPr>
        <p:spPr>
          <a:xfrm>
            <a:off x="662713" y="545593"/>
            <a:ext cx="4762042" cy="5403143"/>
          </a:xfrm>
          <a:prstGeom prst="rect">
            <a:avLst/>
          </a:prstGeom>
        </p:spPr>
        <p:txBody>
          <a:bodyPr vert="horz" lIns="91440" tIns="45720" rIns="91440" bIns="45720" rtlCol="0">
            <a:noAutofit/>
          </a:bodyPr>
          <a:lstStyle/>
          <a:p>
            <a:pPr marL="457200" indent="-342900">
              <a:lnSpc>
                <a:spcPct val="90000"/>
              </a:lnSpc>
              <a:spcAft>
                <a:spcPts val="600"/>
              </a:spcAft>
              <a:buFont typeface="+mj-lt"/>
              <a:buAutoNum type="arabicPeriod" startAt="3"/>
            </a:pPr>
            <a:r>
              <a:rPr lang="es-CO" sz="1700" b="1" i="0" u="none" strike="noStrike" baseline="0" dirty="0"/>
              <a:t>Identidad Reutilizable.</a:t>
            </a:r>
          </a:p>
          <a:p>
            <a:pPr marL="114300" algn="just">
              <a:lnSpc>
                <a:spcPct val="90000"/>
              </a:lnSpc>
              <a:spcAft>
                <a:spcPts val="600"/>
              </a:spcAft>
            </a:pPr>
            <a:r>
              <a:rPr lang="es-ES" sz="1700" dirty="0"/>
              <a:t>La identidad reutilizable se refiere a un sistema en el que una identidad digital verificada puede ser utilizada de manera segura a través de múltiples plataformas, servicios y aplicaciones sin necesidad de crear nuevas credenciales cada vez.</a:t>
            </a:r>
          </a:p>
          <a:p>
            <a:pPr marL="114300" algn="just">
              <a:lnSpc>
                <a:spcPct val="90000"/>
              </a:lnSpc>
              <a:spcAft>
                <a:spcPts val="600"/>
              </a:spcAft>
            </a:pPr>
            <a:endParaRPr lang="es-ES" sz="1700" dirty="0"/>
          </a:p>
          <a:p>
            <a:pPr marL="114300" algn="just">
              <a:lnSpc>
                <a:spcPct val="90000"/>
              </a:lnSpc>
              <a:spcAft>
                <a:spcPts val="600"/>
              </a:spcAft>
            </a:pPr>
            <a:r>
              <a:rPr lang="es-ES" sz="1700" dirty="0"/>
              <a:t>4. </a:t>
            </a:r>
            <a:r>
              <a:rPr lang="es-ES" sz="1700" b="1" dirty="0"/>
              <a:t>Regulaciones gubernamentales.</a:t>
            </a:r>
          </a:p>
          <a:p>
            <a:pPr marL="114300" algn="just">
              <a:lnSpc>
                <a:spcPct val="90000"/>
              </a:lnSpc>
              <a:spcAft>
                <a:spcPts val="600"/>
              </a:spcAft>
            </a:pPr>
            <a:r>
              <a:rPr lang="es-ES" sz="1700" dirty="0"/>
              <a:t>Se refieren a las leyes, normas y políticas establecidas por los gobiernos para regular cómo se gestionan, protegen y utilizan las identidades digitales. Estas regulaciones son cruciales en el contexto actual de ciberseguridad y protección de datos personales. Como ejemplo tenemos a el Reglamento General de Protección de Datos (</a:t>
            </a:r>
            <a:r>
              <a:rPr lang="es-ES" sz="1700" dirty="0" err="1"/>
              <a:t>GDPR</a:t>
            </a:r>
            <a:r>
              <a:rPr lang="es-ES" sz="1700" dirty="0"/>
              <a:t>) en la Unión Europea.</a:t>
            </a:r>
          </a:p>
        </p:txBody>
      </p:sp>
      <p:pic>
        <p:nvPicPr>
          <p:cNvPr id="3074" name="Picture 2">
            <a:extLst>
              <a:ext uri="{FF2B5EF4-FFF2-40B4-BE49-F238E27FC236}">
                <a16:creationId xmlns:a16="http://schemas.microsoft.com/office/drawing/2014/main" id="{80ACD893-EC84-23D1-5647-A9ACBDC28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771" y="143838"/>
            <a:ext cx="6570002" cy="64008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495A994E-683D-4417-8D79-5D1C18E88995}"/>
              </a:ext>
            </a:extLst>
          </p:cNvPr>
          <p:cNvSpPr>
            <a:spLocks noGrp="1"/>
          </p:cNvSpPr>
          <p:nvPr>
            <p:ph type="body" sz="quarter" idx="13"/>
          </p:nvPr>
        </p:nvSpPr>
        <p:spPr/>
        <p:txBody>
          <a:bodyPr/>
          <a:lstStyle/>
          <a:p>
            <a:r>
              <a:rPr lang="es-CO" dirty="0"/>
              <a:t>1</a:t>
            </a:r>
          </a:p>
        </p:txBody>
      </p:sp>
      <p:sp>
        <p:nvSpPr>
          <p:cNvPr id="2" name="Título 1">
            <a:extLst>
              <a:ext uri="{FF2B5EF4-FFF2-40B4-BE49-F238E27FC236}">
                <a16:creationId xmlns:a16="http://schemas.microsoft.com/office/drawing/2014/main" id="{57A1A22D-9CA6-46CF-859B-00C63DFD828E}"/>
              </a:ext>
            </a:extLst>
          </p:cNvPr>
          <p:cNvSpPr>
            <a:spLocks noGrp="1"/>
          </p:cNvSpPr>
          <p:nvPr>
            <p:ph type="title"/>
          </p:nvPr>
        </p:nvSpPr>
        <p:spPr/>
        <p:txBody>
          <a:bodyPr/>
          <a:lstStyle/>
          <a:p>
            <a:endParaRPr lang="es-CO"/>
          </a:p>
        </p:txBody>
      </p:sp>
      <p:sp>
        <p:nvSpPr>
          <p:cNvPr id="4" name="Marcador de texto 3">
            <a:extLst>
              <a:ext uri="{FF2B5EF4-FFF2-40B4-BE49-F238E27FC236}">
                <a16:creationId xmlns:a16="http://schemas.microsoft.com/office/drawing/2014/main" id="{CCD99360-6804-4975-BFA5-AD8B3AAA2588}"/>
              </a:ext>
            </a:extLst>
          </p:cNvPr>
          <p:cNvSpPr>
            <a:spLocks noGrp="1"/>
          </p:cNvSpPr>
          <p:nvPr>
            <p:ph type="body" sz="quarter" idx="15"/>
          </p:nvPr>
        </p:nvSpPr>
        <p:spPr/>
        <p:txBody>
          <a:bodyPr/>
          <a:lstStyle/>
          <a:p>
            <a:endParaRPr lang="es-CO"/>
          </a:p>
        </p:txBody>
      </p:sp>
    </p:spTree>
    <p:extLst>
      <p:ext uri="{BB962C8B-B14F-4D97-AF65-F5344CB8AC3E}">
        <p14:creationId xmlns:p14="http://schemas.microsoft.com/office/powerpoint/2010/main" val="343925834"/>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320CC2C1-EE4D-1BD0-B910-FF71388A021B}"/>
              </a:ext>
            </a:extLst>
          </p:cNvPr>
          <p:cNvSpPr txBox="1"/>
          <p:nvPr/>
        </p:nvSpPr>
        <p:spPr>
          <a:xfrm>
            <a:off x="431515" y="545593"/>
            <a:ext cx="4993240" cy="5403143"/>
          </a:xfrm>
          <a:prstGeom prst="rect">
            <a:avLst/>
          </a:prstGeom>
        </p:spPr>
        <p:txBody>
          <a:bodyPr vert="horz" lIns="91440" tIns="45720" rIns="91440" bIns="45720" rtlCol="0">
            <a:noAutofit/>
          </a:bodyPr>
          <a:lstStyle/>
          <a:p>
            <a:pPr marL="114300" algn="just">
              <a:lnSpc>
                <a:spcPct val="90000"/>
              </a:lnSpc>
              <a:spcAft>
                <a:spcPts val="600"/>
              </a:spcAft>
            </a:pPr>
            <a:r>
              <a:rPr lang="es-ES" sz="1700" b="1" dirty="0"/>
              <a:t>5. Educación y Concientización.</a:t>
            </a:r>
          </a:p>
          <a:p>
            <a:pPr marL="114300" algn="just">
              <a:lnSpc>
                <a:spcPct val="90000"/>
              </a:lnSpc>
              <a:spcAft>
                <a:spcPts val="600"/>
              </a:spcAft>
            </a:pPr>
            <a:r>
              <a:rPr lang="es-ES" sz="1700" dirty="0"/>
              <a:t>Se refiere a los esfuerzos y programas destinados a informar y formar a las personas sobre la importancia, los riesgos y las mejores prácticas relacionadas con la gestión de su identidad en el entorno digital. Este aspecto es crucial en la era actual, donde gran parte de nuestras vidas se desarrolla en línea. </a:t>
            </a:r>
          </a:p>
          <a:p>
            <a:pPr marL="114300" algn="just">
              <a:lnSpc>
                <a:spcPct val="90000"/>
              </a:lnSpc>
              <a:spcAft>
                <a:spcPts val="600"/>
              </a:spcAft>
            </a:pPr>
            <a:r>
              <a:rPr lang="es-ES" sz="1700" dirty="0"/>
              <a:t>Objetivos principales:</a:t>
            </a:r>
          </a:p>
          <a:p>
            <a:pPr marL="400050" indent="-285750" algn="just">
              <a:lnSpc>
                <a:spcPct val="90000"/>
              </a:lnSpc>
              <a:spcAft>
                <a:spcPts val="600"/>
              </a:spcAft>
              <a:buFont typeface="Arial" panose="020B0604020202020204" pitchFamily="34" charset="0"/>
              <a:buChar char="•"/>
            </a:pPr>
            <a:r>
              <a:rPr lang="es-ES" sz="1700" dirty="0"/>
              <a:t>Aumentar el conocimiento sobre la importancia de la identidad digital.</a:t>
            </a:r>
          </a:p>
          <a:p>
            <a:pPr marL="400050" indent="-285750" algn="just">
              <a:lnSpc>
                <a:spcPct val="90000"/>
              </a:lnSpc>
              <a:spcAft>
                <a:spcPts val="600"/>
              </a:spcAft>
              <a:buFont typeface="Arial" panose="020B0604020202020204" pitchFamily="34" charset="0"/>
              <a:buChar char="•"/>
            </a:pPr>
            <a:r>
              <a:rPr lang="es-ES" sz="1700" dirty="0"/>
              <a:t>Enseñar prácticas seguras para proteger la información personal en línea.</a:t>
            </a:r>
          </a:p>
          <a:p>
            <a:pPr marL="400050" indent="-285750" algn="just">
              <a:lnSpc>
                <a:spcPct val="90000"/>
              </a:lnSpc>
              <a:spcAft>
                <a:spcPts val="600"/>
              </a:spcAft>
              <a:buFont typeface="Arial" panose="020B0604020202020204" pitchFamily="34" charset="0"/>
              <a:buChar char="•"/>
            </a:pPr>
            <a:r>
              <a:rPr lang="es-ES" sz="1700" dirty="0"/>
              <a:t>Concientizar sobre los riesgos y amenazas en el entorno digital.</a:t>
            </a:r>
          </a:p>
          <a:p>
            <a:pPr marL="400050" indent="-285750" algn="just">
              <a:lnSpc>
                <a:spcPct val="90000"/>
              </a:lnSpc>
              <a:spcAft>
                <a:spcPts val="600"/>
              </a:spcAft>
              <a:buFont typeface="Arial" panose="020B0604020202020204" pitchFamily="34" charset="0"/>
              <a:buChar char="•"/>
            </a:pPr>
            <a:r>
              <a:rPr lang="es-ES" sz="1700" dirty="0"/>
              <a:t>Fomentar un uso responsable y ético de las tecnologías digitales.</a:t>
            </a:r>
          </a:p>
          <a:p>
            <a:pPr marL="400050" indent="-285750" algn="just">
              <a:lnSpc>
                <a:spcPct val="90000"/>
              </a:lnSpc>
              <a:spcAft>
                <a:spcPts val="600"/>
              </a:spcAft>
              <a:buFont typeface="Arial" panose="020B0604020202020204" pitchFamily="34" charset="0"/>
              <a:buChar char="•"/>
            </a:pPr>
            <a:r>
              <a:rPr lang="es-ES" sz="1700" dirty="0"/>
              <a:t>Desarrollar habilidades críticas para evaluar la autenticidad de la información en línea.</a:t>
            </a:r>
          </a:p>
        </p:txBody>
      </p:sp>
      <p:pic>
        <p:nvPicPr>
          <p:cNvPr id="4098" name="Picture 2" descr="Qué es Identidad digital - Definición y ejemplos">
            <a:extLst>
              <a:ext uri="{FF2B5EF4-FFF2-40B4-BE49-F238E27FC236}">
                <a16:creationId xmlns:a16="http://schemas.microsoft.com/office/drawing/2014/main" id="{86C8AA95-5C9F-D380-C88A-C956D89EE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4754" y="109056"/>
            <a:ext cx="6596009" cy="64960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4D2BBEDF-1B51-408B-9927-6DD462CC24C5}"/>
              </a:ext>
            </a:extLst>
          </p:cNvPr>
          <p:cNvSpPr>
            <a:spLocks noGrp="1"/>
          </p:cNvSpPr>
          <p:nvPr>
            <p:ph type="body" sz="quarter" idx="13"/>
          </p:nvPr>
        </p:nvSpPr>
        <p:spPr/>
        <p:txBody>
          <a:bodyPr/>
          <a:lstStyle/>
          <a:p>
            <a:r>
              <a:rPr lang="es-CO" dirty="0"/>
              <a:t>1</a:t>
            </a:r>
          </a:p>
        </p:txBody>
      </p:sp>
      <p:sp>
        <p:nvSpPr>
          <p:cNvPr id="2" name="Título 1">
            <a:extLst>
              <a:ext uri="{FF2B5EF4-FFF2-40B4-BE49-F238E27FC236}">
                <a16:creationId xmlns:a16="http://schemas.microsoft.com/office/drawing/2014/main" id="{22D93B5A-0146-4791-9813-08666AAF99B5}"/>
              </a:ext>
            </a:extLst>
          </p:cNvPr>
          <p:cNvSpPr>
            <a:spLocks noGrp="1"/>
          </p:cNvSpPr>
          <p:nvPr>
            <p:ph type="title"/>
          </p:nvPr>
        </p:nvSpPr>
        <p:spPr/>
        <p:txBody>
          <a:bodyPr/>
          <a:lstStyle/>
          <a:p>
            <a:endParaRPr lang="es-CO"/>
          </a:p>
        </p:txBody>
      </p:sp>
      <p:sp>
        <p:nvSpPr>
          <p:cNvPr id="4" name="Marcador de texto 3">
            <a:extLst>
              <a:ext uri="{FF2B5EF4-FFF2-40B4-BE49-F238E27FC236}">
                <a16:creationId xmlns:a16="http://schemas.microsoft.com/office/drawing/2014/main" id="{2ACAD5B1-1558-4939-8063-5F20E91BBE57}"/>
              </a:ext>
            </a:extLst>
          </p:cNvPr>
          <p:cNvSpPr>
            <a:spLocks noGrp="1"/>
          </p:cNvSpPr>
          <p:nvPr>
            <p:ph type="body" sz="quarter" idx="15"/>
          </p:nvPr>
        </p:nvSpPr>
        <p:spPr/>
        <p:txBody>
          <a:bodyPr/>
          <a:lstStyle/>
          <a:p>
            <a:endParaRPr lang="es-CO"/>
          </a:p>
        </p:txBody>
      </p:sp>
    </p:spTree>
    <p:extLst>
      <p:ext uri="{BB962C8B-B14F-4D97-AF65-F5344CB8AC3E}">
        <p14:creationId xmlns:p14="http://schemas.microsoft.com/office/powerpoint/2010/main" val="2318067749"/>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8D4E1AE-F142-CDB3-6280-BD95C47AB9BC}"/>
              </a:ext>
            </a:extLst>
          </p:cNvPr>
          <p:cNvSpPr>
            <a:spLocks noGrp="1"/>
          </p:cNvSpPr>
          <p:nvPr>
            <p:ph type="body" sz="quarter" idx="13"/>
          </p:nvPr>
        </p:nvSpPr>
        <p:spPr/>
        <p:txBody>
          <a:bodyPr/>
          <a:lstStyle/>
          <a:p>
            <a:r>
              <a:rPr lang="es-CO" dirty="0"/>
              <a:t>2</a:t>
            </a:r>
          </a:p>
        </p:txBody>
      </p:sp>
      <p:sp>
        <p:nvSpPr>
          <p:cNvPr id="5" name="Marcador de texto 3">
            <a:extLst>
              <a:ext uri="{FF2B5EF4-FFF2-40B4-BE49-F238E27FC236}">
                <a16:creationId xmlns:a16="http://schemas.microsoft.com/office/drawing/2014/main" id="{C7C81978-3D06-441A-B65B-049715FBCA34}"/>
              </a:ext>
            </a:extLst>
          </p:cNvPr>
          <p:cNvSpPr txBox="1">
            <a:spLocks/>
          </p:cNvSpPr>
          <p:nvPr/>
        </p:nvSpPr>
        <p:spPr>
          <a:xfrm>
            <a:off x="763703" y="1280161"/>
            <a:ext cx="4558105" cy="45837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Título 2">
            <a:extLst>
              <a:ext uri="{FF2B5EF4-FFF2-40B4-BE49-F238E27FC236}">
                <a16:creationId xmlns:a16="http://schemas.microsoft.com/office/drawing/2014/main" id="{86176B75-EBC1-ECA9-5992-CE3F125CB364}"/>
              </a:ext>
            </a:extLst>
          </p:cNvPr>
          <p:cNvSpPr txBox="1">
            <a:spLocks/>
          </p:cNvSpPr>
          <p:nvPr/>
        </p:nvSpPr>
        <p:spPr>
          <a:xfrm>
            <a:off x="1169480" y="389266"/>
            <a:ext cx="9876056" cy="568783"/>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lumMod val="65000"/>
                    <a:lumOff val="35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Estrategias para Mejorar Gestión de Identidad Digital</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br>
              <a:rPr kumimoji="0" lang="es-CO"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br>
            <a:endParaRPr kumimoji="0" lang="es-CO"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
        <p:nvSpPr>
          <p:cNvPr id="6" name="CuadroTexto 5">
            <a:extLst>
              <a:ext uri="{FF2B5EF4-FFF2-40B4-BE49-F238E27FC236}">
                <a16:creationId xmlns:a16="http://schemas.microsoft.com/office/drawing/2014/main" id="{CC0D95AA-81D8-5790-ADB3-3A590F0C198B}"/>
              </a:ext>
            </a:extLst>
          </p:cNvPr>
          <p:cNvSpPr txBox="1"/>
          <p:nvPr/>
        </p:nvSpPr>
        <p:spPr>
          <a:xfrm>
            <a:off x="552891" y="1502927"/>
            <a:ext cx="6207138" cy="1367234"/>
          </a:xfrm>
          <a:prstGeom prst="rect">
            <a:avLst/>
          </a:prstGeom>
          <a:noFill/>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tab pos="457200" algn="l"/>
              </a:tabLst>
              <a:defRPr/>
            </a:pPr>
            <a:r>
              <a:rPr kumimoji="0" lang="es-CO"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 Implementación de Políticas de Seguridad</a:t>
            </a:r>
            <a:r>
              <a:rPr kumimoji="0" lang="es-CO"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Directrices claras sobre creación de contraseñas, uso de </a:t>
            </a:r>
            <a:r>
              <a:rPr kumimoji="0" lang="es-CO"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MFA</a:t>
            </a:r>
            <a:r>
              <a:rPr kumimoji="0" lang="es-CO"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y protección de datos personales.</a:t>
            </a:r>
          </a:p>
          <a:p>
            <a:pPr marL="0" marR="0" lvl="0" indent="0" algn="just" defTabSz="914400" rtl="0" eaLnBrk="1" fontAlgn="auto" latinLnBrk="0" hangingPunct="1">
              <a:lnSpc>
                <a:spcPct val="107000"/>
              </a:lnSpc>
              <a:spcBef>
                <a:spcPts val="0"/>
              </a:spcBef>
              <a:spcAft>
                <a:spcPts val="800"/>
              </a:spcAft>
              <a:buClrTx/>
              <a:buSzTx/>
              <a:buFontTx/>
              <a:buNone/>
              <a:tabLst>
                <a:tab pos="457200" algn="l"/>
              </a:tabLst>
              <a:defRPr/>
            </a:pPr>
            <a:r>
              <a:rPr kumimoji="0" lang="es-CO"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p:txBody>
      </p:sp>
      <p:pic>
        <p:nvPicPr>
          <p:cNvPr id="1026" name="Picture 2" descr="Concepto de identidad digital">
            <a:extLst>
              <a:ext uri="{FF2B5EF4-FFF2-40B4-BE49-F238E27FC236}">
                <a16:creationId xmlns:a16="http://schemas.microsoft.com/office/drawing/2014/main" id="{4A53DD25-64B4-0DCD-FF16-9AAA1B668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0029" y="1186543"/>
            <a:ext cx="4561114" cy="200462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C0D2F24-2D38-697F-F497-A047FFE6D88F}"/>
              </a:ext>
            </a:extLst>
          </p:cNvPr>
          <p:cNvSpPr txBox="1"/>
          <p:nvPr/>
        </p:nvSpPr>
        <p:spPr>
          <a:xfrm>
            <a:off x="5321808" y="3216555"/>
            <a:ext cx="6101442" cy="313932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Uso de Tecnologías Avanzadas</a:t>
            </a:r>
            <a:r>
              <a:rPr kumimoji="0" lang="es-CO"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Adopción de IA y ML para mejorar verificación de identidad y detección de fraudes en tiempo real.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Inteligencia Artificial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es el concepto más amplio, en donde las máquinas son capaces de llevar a cabo las tareas de una manera considerada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Machine </a:t>
            </a:r>
            <a:r>
              <a:rPr kumimoji="0" lang="es-ES" sz="1800" b="1"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es una aplicación actual de la Inteligencia Artificial basada en la idea de que deberíamos ser capaces realmente de dar a las máquinas acceso a los datos y dejarles aprender por sí mismos</a:t>
            </a: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La inteligencia artificial y las compras: las ventajas">
            <a:extLst>
              <a:ext uri="{FF2B5EF4-FFF2-40B4-BE49-F238E27FC236}">
                <a16:creationId xmlns:a16="http://schemas.microsoft.com/office/drawing/2014/main" id="{7F3BA28D-1292-54A5-DEB4-9F399777D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56" y="3379388"/>
            <a:ext cx="4212771" cy="280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21550"/>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F873785-ADA2-8882-A85F-26DA83CD7020}"/>
              </a:ext>
            </a:extLst>
          </p:cNvPr>
          <p:cNvSpPr>
            <a:spLocks noGrp="1"/>
          </p:cNvSpPr>
          <p:nvPr>
            <p:ph type="body" sz="quarter" idx="13"/>
          </p:nvPr>
        </p:nvSpPr>
        <p:spPr/>
        <p:txBody>
          <a:bodyPr/>
          <a:lstStyle/>
          <a:p>
            <a:r>
              <a:rPr lang="es-CO" dirty="0"/>
              <a:t>2</a:t>
            </a:r>
          </a:p>
        </p:txBody>
      </p:sp>
      <p:sp>
        <p:nvSpPr>
          <p:cNvPr id="8" name="CuadroTexto 7">
            <a:extLst>
              <a:ext uri="{FF2B5EF4-FFF2-40B4-BE49-F238E27FC236}">
                <a16:creationId xmlns:a16="http://schemas.microsoft.com/office/drawing/2014/main" id="{D40DF74C-0D10-B56B-B275-E3950B2FE95E}"/>
              </a:ext>
            </a:extLst>
          </p:cNvPr>
          <p:cNvSpPr txBox="1"/>
          <p:nvPr/>
        </p:nvSpPr>
        <p:spPr>
          <a:xfrm>
            <a:off x="763703" y="1595654"/>
            <a:ext cx="6101442" cy="1959960"/>
          </a:xfrm>
          <a:prstGeom prst="rect">
            <a:avLst/>
          </a:prstGeom>
          <a:noFill/>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tab pos="457200" algn="l"/>
              </a:tabLst>
              <a:defRPr/>
            </a:pPr>
            <a:r>
              <a:rPr kumimoji="0" lang="es-CO"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 Auditorías y Evaluaciones de Seguridad</a:t>
            </a:r>
            <a:r>
              <a:rPr kumimoji="0" lang="es-CO"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Identificar vulnerabilidades en sistemas de gestión de identidad digital de manera regular.</a:t>
            </a:r>
          </a:p>
          <a:p>
            <a:pPr marL="0" marR="0" lvl="0" indent="0" algn="just" defTabSz="914400" rtl="0" eaLnBrk="1" fontAlgn="auto" latinLnBrk="0" hangingPunct="1">
              <a:lnSpc>
                <a:spcPct val="107000"/>
              </a:lnSpc>
              <a:spcBef>
                <a:spcPts val="0"/>
              </a:spcBef>
              <a:spcAft>
                <a:spcPts val="800"/>
              </a:spcAft>
              <a:buClrTx/>
              <a:buSzTx/>
              <a:buFontTx/>
              <a:buNone/>
              <a:tabLst>
                <a:tab pos="457200" algn="l"/>
              </a:tabLst>
              <a:defRPr/>
            </a:pPr>
            <a:r>
              <a:rPr kumimoji="0" lang="es-E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Así se detecta automáticamente las infracciones de cumplimiento y facilita su remediación rápida mediante notificaciones inmediatas.</a:t>
            </a:r>
            <a:endParaRPr kumimoji="0" lang="es-CO"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DB3484D1-B52B-CB6E-D86F-1667274E6B58}"/>
              </a:ext>
            </a:extLst>
          </p:cNvPr>
          <p:cNvSpPr txBox="1"/>
          <p:nvPr/>
        </p:nvSpPr>
        <p:spPr>
          <a:xfrm>
            <a:off x="5672869" y="3923568"/>
            <a:ext cx="6101442" cy="2153731"/>
          </a:xfrm>
          <a:prstGeom prst="rect">
            <a:avLst/>
          </a:prstGeom>
          <a:noFill/>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tab pos="457200" algn="l"/>
              </a:tabLst>
              <a:defRPr/>
            </a:pPr>
            <a:r>
              <a:rPr kumimoji="0" lang="es-CO"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Colaboración y Compartición de Información</a:t>
            </a:r>
            <a:r>
              <a:rPr kumimoji="0" lang="es-CO"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Intercambio de mejores prácticas y soluciones de seguridad efectivas entre organizaciones. E</a:t>
            </a:r>
            <a:r>
              <a:rPr kumimoji="0" lang="es-E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ste</a:t>
            </a:r>
            <a:r>
              <a:rPr kumimoji="0" lang="es-E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concepto es fundamental en la ciberseguridad, donde la cooperación entre diferentes entidades, organizaciones y usuarios es esencial para identificar, prevenir y responder a amenazas digitales de manera efectiva.</a:t>
            </a:r>
            <a:endParaRPr kumimoji="0" lang="es-CO"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4" name="Título 2">
            <a:extLst>
              <a:ext uri="{FF2B5EF4-FFF2-40B4-BE49-F238E27FC236}">
                <a16:creationId xmlns:a16="http://schemas.microsoft.com/office/drawing/2014/main" id="{31052FAB-8E6F-00DD-F618-F85F29B56D42}"/>
              </a:ext>
            </a:extLst>
          </p:cNvPr>
          <p:cNvSpPr txBox="1">
            <a:spLocks/>
          </p:cNvSpPr>
          <p:nvPr/>
        </p:nvSpPr>
        <p:spPr>
          <a:xfrm>
            <a:off x="868851" y="-1080306"/>
            <a:ext cx="16045866" cy="771683"/>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lumMod val="65000"/>
                    <a:lumOff val="35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Estrategias para Mejorar Gestión de Identidad Digital</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br>
              <a:rPr kumimoji="0" lang="es-CO"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br>
            <a:endParaRPr kumimoji="0" lang="es-CO"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pic>
        <p:nvPicPr>
          <p:cNvPr id="2050" name="Picture 2" descr="Identidad digital de tu empresa en la red | Agencia SIM">
            <a:extLst>
              <a:ext uri="{FF2B5EF4-FFF2-40B4-BE49-F238E27FC236}">
                <a16:creationId xmlns:a16="http://schemas.microsoft.com/office/drawing/2014/main" id="{306E2BAB-EC01-163E-9FBB-65FE73A6F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711" y="1164090"/>
            <a:ext cx="4368800" cy="2315643"/>
          </a:xfrm>
          <a:prstGeom prst="rect">
            <a:avLst/>
          </a:prstGeom>
          <a:noFill/>
          <a:extLst>
            <a:ext uri="{909E8E84-426E-40DD-AFC4-6F175D3DCCD1}">
              <a14:hiddenFill xmlns:a14="http://schemas.microsoft.com/office/drawing/2010/main">
                <a:solidFill>
                  <a:srgbClr val="FFFFFF"/>
                </a:solidFill>
              </a14:hiddenFill>
            </a:ext>
          </a:extLst>
        </p:spPr>
      </p:pic>
      <p:sp>
        <p:nvSpPr>
          <p:cNvPr id="15" name="Título 2">
            <a:extLst>
              <a:ext uri="{FF2B5EF4-FFF2-40B4-BE49-F238E27FC236}">
                <a16:creationId xmlns:a16="http://schemas.microsoft.com/office/drawing/2014/main" id="{9C9CF0B3-F386-B435-9326-0AE8020FDE47}"/>
              </a:ext>
            </a:extLst>
          </p:cNvPr>
          <p:cNvSpPr txBox="1">
            <a:spLocks/>
          </p:cNvSpPr>
          <p:nvPr/>
        </p:nvSpPr>
        <p:spPr>
          <a:xfrm>
            <a:off x="1169480" y="389266"/>
            <a:ext cx="9876056" cy="568783"/>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lumMod val="65000"/>
                    <a:lumOff val="35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Estrategias para Mejorar Gestión de Identidad Digital</a:t>
            </a:r>
            <a:endParaRPr kumimoji="0" lang="es-CO" sz="3600" b="1"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pic>
        <p:nvPicPr>
          <p:cNvPr id="16" name="Imagen 15">
            <a:extLst>
              <a:ext uri="{FF2B5EF4-FFF2-40B4-BE49-F238E27FC236}">
                <a16:creationId xmlns:a16="http://schemas.microsoft.com/office/drawing/2014/main" id="{9CA63607-ED49-7C85-FA41-272A229934ED}"/>
              </a:ext>
            </a:extLst>
          </p:cNvPr>
          <p:cNvPicPr>
            <a:picLocks noChangeAspect="1"/>
          </p:cNvPicPr>
          <p:nvPr/>
        </p:nvPicPr>
        <p:blipFill>
          <a:blip r:embed="rId3"/>
          <a:stretch>
            <a:fillRect/>
          </a:stretch>
        </p:blipFill>
        <p:spPr>
          <a:xfrm>
            <a:off x="868851" y="3799361"/>
            <a:ext cx="4593914" cy="2277938"/>
          </a:xfrm>
          <a:prstGeom prst="rect">
            <a:avLst/>
          </a:prstGeom>
        </p:spPr>
      </p:pic>
    </p:spTree>
    <p:extLst>
      <p:ext uri="{BB962C8B-B14F-4D97-AF65-F5344CB8AC3E}">
        <p14:creationId xmlns:p14="http://schemas.microsoft.com/office/powerpoint/2010/main" val="3583831038"/>
      </p:ext>
    </p:extLst>
  </p:cSld>
  <p:clrMapOvr>
    <a:masterClrMapping/>
  </p:clrMapOvr>
  <mc:AlternateContent xmlns:mc="http://schemas.openxmlformats.org/markup-compatibility/2006" xmlns:p14="http://schemas.microsoft.com/office/powerpoint/2010/main">
    <mc:Choice Requires="p14">
      <p:transition spd="med" p14:dur="700" advTm="45000">
        <p:fade/>
      </p:transition>
    </mc:Choice>
    <mc:Fallback xmlns="">
      <p:transition spd="med" advTm="45000">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ESDEG V_2024ENERO" id="{E7F7E4D2-2EC9-3148-92DF-B767FB18F122}" vid="{752EDD12-07CA-084F-B84F-1BCA8FD369D1}"/>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 ESDEG V_2024ENERO</Template>
  <TotalTime>73</TotalTime>
  <Words>796</Words>
  <Application>Microsoft Office PowerPoint</Application>
  <PresentationFormat>Panorámica</PresentationFormat>
  <Paragraphs>85</Paragraphs>
  <Slides>17</Slides>
  <Notes>1</Notes>
  <HiddenSlides>2</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17</vt:i4>
      </vt:variant>
    </vt:vector>
  </HeadingPairs>
  <TitlesOfParts>
    <vt:vector size="25" baseType="lpstr">
      <vt:lpstr>Arial</vt:lpstr>
      <vt:lpstr>Arial</vt:lpstr>
      <vt:lpstr>Calibri</vt:lpstr>
      <vt:lpstr>Calibri Light</vt:lpstr>
      <vt:lpstr>Symbol</vt:lpstr>
      <vt:lpstr>Times New Roman</vt:lpstr>
      <vt:lpstr>Tema de Office</vt:lpstr>
      <vt:lpstr>1_Tema de Office</vt:lpstr>
      <vt:lpstr>“DESAFÍOS Y TENDENCIAS EN LA IDENTIDAD DIGITAL PARA LA SEGURIDAD DE LAS INFRAESTRUCTURAS CRÍTICAS”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vt:lpstr>
      <vt:lpstr>CONCLUSIONES </vt:lpstr>
      <vt:lpstr>CONCLUSIONES </vt:lpstr>
      <vt:lpstr>CONCLUSIONES </vt:lpstr>
      <vt:lpstr>Preguntas</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“DESAFÍOS Y TENDENCIAS EN LA IDENTIDAD DIGITAL PARA LA SEGURIDAD DE LAS INFRAESTRUCTURAS CRÍTICAS”</dc:title>
  <dc:creator>Jairo Arboleda Cruz</dc:creator>
  <cp:lastModifiedBy>FELIPE FELIPE</cp:lastModifiedBy>
  <cp:revision>7</cp:revision>
  <dcterms:created xsi:type="dcterms:W3CDTF">2024-07-25T14:20:19Z</dcterms:created>
  <dcterms:modified xsi:type="dcterms:W3CDTF">2024-08-08T20:47:09Z</dcterms:modified>
</cp:coreProperties>
</file>